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0" r:id="rId4"/>
    <p:sldId id="270" r:id="rId5"/>
    <p:sldId id="287" r:id="rId6"/>
    <p:sldId id="280" r:id="rId7"/>
    <p:sldId id="273" r:id="rId8"/>
    <p:sldId id="282" r:id="rId9"/>
    <p:sldId id="283" r:id="rId10"/>
    <p:sldId id="272" r:id="rId11"/>
    <p:sldId id="275" r:id="rId12"/>
    <p:sldId id="285" r:id="rId13"/>
    <p:sldId id="284" r:id="rId14"/>
    <p:sldId id="277" r:id="rId15"/>
    <p:sldId id="278" r:id="rId16"/>
    <p:sldId id="286" r:id="rId17"/>
    <p:sldId id="258" r:id="rId18"/>
    <p:sldId id="271" r:id="rId19"/>
    <p:sldId id="288" r:id="rId20"/>
    <p:sldId id="28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692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0445E-4384-4420-BE4A-681A5013C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16D9E4-FE14-4BA4-8593-473B8B4F7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8CBAC9-7491-475E-BB76-42AFEE58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25F38-43B8-4872-B2AB-BCDF54FD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F654B-62B6-412F-98D9-5BDCCC10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9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F1125-4FA0-4870-9BF0-2635CA61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DAAAAA-CBE3-47FD-A15A-0680C300D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84176-97CB-4E67-B6F6-0F0AF5E6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FEFEE4-4177-4284-A2CD-788038731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3881E-3D07-412A-9D4B-C930C4E3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66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ABB198-1557-4014-8E0E-D502D722C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11E270-87B6-4AC7-9E68-963CDBE71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BCE13-93B3-400E-A3E0-F268823D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513E6-23FC-447A-907D-763F09D2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141871-87A0-4D63-99D8-B47B289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0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CE331-466A-4C31-B631-C02CB3A5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0E45C-8103-4F0B-8C12-889A6F14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21000-62D7-4FF4-8E12-C70EB838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C65BD-4312-4F60-9796-673D8A493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41986-81E2-4E36-A688-DE75EEB4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7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70C0E-EA83-48B7-832F-B5C1A85E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F862A7-A5FC-4E02-90EF-FEBC8403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06630-F68D-42A6-9580-2D49C45F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58D43-9005-4891-B955-C484F561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D0424-47BD-4E55-87F5-4179C796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52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CE37-BC52-408E-BBB1-920C43D7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20B15-2502-481D-A6BA-713844B51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284063-5C1B-4334-9B33-72F5655B0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A5C39-3AE0-4CFD-86FF-A738BA64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DE887C-1F5F-48FE-AC21-2AEBEFF7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B6053-F590-45AA-86DC-34D970C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1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55857-BEE2-4C01-998A-6F9D738E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B8442-CD26-4041-B5B4-2B0D51DE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48B891-E33E-4F4B-9DCB-DCC24B021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8D465F-3E95-47BD-9A0B-ECA21A3B2D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FEF46-2DDC-4F0B-8FA6-3263F8CF8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9B6F5A-1EAE-4210-BD1D-DCE65F2B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87CE02-6B6C-4733-93E9-77979006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67C7E5-5BBD-4C2A-93A2-D66C8BA4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D7590-C73D-49F4-859F-79A07C9B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B0343F-2871-46DB-85DE-82BD1F27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EADEAE-74F8-4710-8A03-82BFF45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F9F4BB-9FDD-418A-B5C4-EEF242CB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5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67963C-DE60-4426-939C-9FA415865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932F00-1425-4CD2-B6E5-7BBDF36B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F12E29-41A5-4179-AE87-C88FC401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00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3A8FE-52D2-4CCC-9EE4-41828CCA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211B1-30C7-483D-B6A8-F76B269E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F7BA78-D473-4572-9AD8-0243D2E6B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A9E19-5B15-4F57-8280-ABE7A863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D61991-599B-4EAB-916C-B31CD7D7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235523-310B-4279-A3FD-158B2799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43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1B6DE-20D0-4DC3-A8AB-3ED850CD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04A299-4FA5-46D8-AF82-EA6E4DF03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E816C-8571-4A38-BD38-1335ED53B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42B8B-A959-40EB-AA66-71FE64D4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22CFD7-57E8-41E8-86E1-CA92F6DB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2A4139-D341-41C7-B886-93380471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3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2AD63D-54A4-403F-8D39-D0D695AB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D4157A-0981-4C6C-84C2-D53A9C330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68CA4-4C1F-4DDD-9609-D2FF02E8B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E38F-97C5-410D-AB32-5AA5833641D1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B443E-81AC-423E-98B9-C604E04C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83BFC-BB15-4A40-A485-3F0EAEAEF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0FF97-7026-4635-B222-B8C3EB875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0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53.png"/><Relationship Id="rId12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61.png"/><Relationship Id="rId17" Type="http://schemas.openxmlformats.org/officeDocument/2006/relationships/image" Target="../media/image37.png"/><Relationship Id="rId2" Type="http://schemas.openxmlformats.org/officeDocument/2006/relationships/image" Target="../media/image4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60.png"/><Relationship Id="rId5" Type="http://schemas.openxmlformats.org/officeDocument/2006/relationships/image" Target="../media/image39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6.png"/><Relationship Id="rId7" Type="http://schemas.openxmlformats.org/officeDocument/2006/relationships/image" Target="../media/image6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YUNSUJUNG/2020.07.09_MozyoGame_NAVER_Webtoon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279EF-82E0-47FA-8D1A-7C901881564D}"/>
              </a:ext>
            </a:extLst>
          </p:cNvPr>
          <p:cNvSpPr txBox="1"/>
          <p:nvPr/>
        </p:nvSpPr>
        <p:spPr>
          <a:xfrm>
            <a:off x="3715473" y="1516284"/>
            <a:ext cx="19768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- </a:t>
            </a:r>
            <a:r>
              <a:rPr lang="ko-KR" altLang="en-US" dirty="0" err="1"/>
              <a:t>깃허브주소</a:t>
            </a:r>
            <a:endParaRPr lang="en-US" altLang="ko-KR" dirty="0"/>
          </a:p>
          <a:p>
            <a:r>
              <a:rPr lang="ko-KR" altLang="en-US" dirty="0"/>
              <a:t>목차</a:t>
            </a:r>
            <a:endParaRPr lang="en-US" altLang="ko-KR" dirty="0"/>
          </a:p>
          <a:p>
            <a:r>
              <a:rPr lang="ko-KR" altLang="en-US" dirty="0"/>
              <a:t>전체흐름</a:t>
            </a:r>
            <a:endParaRPr lang="en-US" altLang="ko-KR" dirty="0"/>
          </a:p>
          <a:p>
            <a:r>
              <a:rPr lang="ko-KR" altLang="en-US" dirty="0"/>
              <a:t>맵</a:t>
            </a:r>
            <a:endParaRPr lang="en-US" altLang="ko-KR" dirty="0"/>
          </a:p>
          <a:p>
            <a:r>
              <a:rPr lang="en-US" altLang="ko-KR" dirty="0"/>
              <a:t>NPC</a:t>
            </a:r>
          </a:p>
          <a:p>
            <a:r>
              <a:rPr lang="ko-KR" altLang="en-US" dirty="0"/>
              <a:t>비교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현재완료된부분</a:t>
            </a:r>
            <a:endParaRPr lang="en-US" altLang="ko-KR" dirty="0"/>
          </a:p>
          <a:p>
            <a:r>
              <a:rPr lang="ko-KR" altLang="en-US" dirty="0"/>
              <a:t>앞으로 </a:t>
            </a:r>
            <a:r>
              <a:rPr lang="ko-KR" altLang="en-US" dirty="0" err="1"/>
              <a:t>해야할</a:t>
            </a:r>
            <a:r>
              <a:rPr lang="ko-KR" altLang="en-US" dirty="0"/>
              <a:t> 것</a:t>
            </a:r>
            <a:endParaRPr lang="en-US" altLang="ko-KR" dirty="0"/>
          </a:p>
          <a:p>
            <a:r>
              <a:rPr lang="ko-KR" altLang="en-US" dirty="0"/>
              <a:t>일정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09AECE-BE6D-4FD4-8F8A-4EE7CD273DD7}"/>
              </a:ext>
            </a:extLst>
          </p:cNvPr>
          <p:cNvSpPr/>
          <p:nvPr/>
        </p:nvSpPr>
        <p:spPr>
          <a:xfrm>
            <a:off x="4697472" y="4642905"/>
            <a:ext cx="6096000" cy="1162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게임 방향성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주요 일정을 포함한 자유 양식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명확한 게임의 방향성과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ip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활용에 대한 내용은 필수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심사기준 원작이해도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재미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참신성</a:t>
            </a:r>
          </a:p>
        </p:txBody>
      </p:sp>
    </p:spTree>
    <p:extLst>
      <p:ext uri="{BB962C8B-B14F-4D97-AF65-F5344CB8AC3E}">
        <p14:creationId xmlns:p14="http://schemas.microsoft.com/office/powerpoint/2010/main" val="151229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B2A9232-8436-4607-B915-E44874B12A2A}"/>
              </a:ext>
            </a:extLst>
          </p:cNvPr>
          <p:cNvSpPr/>
          <p:nvPr/>
        </p:nvSpPr>
        <p:spPr>
          <a:xfrm>
            <a:off x="3273822" y="5974334"/>
            <a:ext cx="2253134" cy="3189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D114047-0E48-4FFF-8DBE-2EE17A998D60}"/>
              </a:ext>
            </a:extLst>
          </p:cNvPr>
          <p:cNvSpPr/>
          <p:nvPr/>
        </p:nvSpPr>
        <p:spPr>
          <a:xfrm>
            <a:off x="8906034" y="5987135"/>
            <a:ext cx="2219452" cy="3512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BA58192-9870-4C32-BE47-24E69233472F}"/>
              </a:ext>
            </a:extLst>
          </p:cNvPr>
          <p:cNvSpPr/>
          <p:nvPr/>
        </p:nvSpPr>
        <p:spPr>
          <a:xfrm>
            <a:off x="9225023" y="2155694"/>
            <a:ext cx="2785695" cy="31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10934A1-5FF1-4546-8346-7FEAA4C82B52}"/>
              </a:ext>
            </a:extLst>
          </p:cNvPr>
          <p:cNvSpPr/>
          <p:nvPr/>
        </p:nvSpPr>
        <p:spPr>
          <a:xfrm>
            <a:off x="6194054" y="2169323"/>
            <a:ext cx="2785695" cy="31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2018F4-AB11-4D86-A956-9DD8B93FAC87}"/>
              </a:ext>
            </a:extLst>
          </p:cNvPr>
          <p:cNvSpPr/>
          <p:nvPr/>
        </p:nvSpPr>
        <p:spPr>
          <a:xfrm>
            <a:off x="8150289" y="4236021"/>
            <a:ext cx="2785695" cy="31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113EF3A-6410-4751-A7C8-B4C08124549E}"/>
              </a:ext>
            </a:extLst>
          </p:cNvPr>
          <p:cNvSpPr/>
          <p:nvPr/>
        </p:nvSpPr>
        <p:spPr>
          <a:xfrm>
            <a:off x="4888779" y="4240028"/>
            <a:ext cx="2789368" cy="3179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4CFB12-34A6-4956-9E9E-7D66F7431DFB}"/>
              </a:ext>
            </a:extLst>
          </p:cNvPr>
          <p:cNvSpPr/>
          <p:nvPr/>
        </p:nvSpPr>
        <p:spPr>
          <a:xfrm>
            <a:off x="420321" y="4448738"/>
            <a:ext cx="3172154" cy="31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D8393FD-F4A0-4C83-BB88-B36B6539968E}"/>
              </a:ext>
            </a:extLst>
          </p:cNvPr>
          <p:cNvSpPr/>
          <p:nvPr/>
        </p:nvSpPr>
        <p:spPr>
          <a:xfrm>
            <a:off x="2944381" y="2162741"/>
            <a:ext cx="2785695" cy="3147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DC00F4-97D9-4CBC-9634-FEAD9C598352}"/>
              </a:ext>
            </a:extLst>
          </p:cNvPr>
          <p:cNvSpPr/>
          <p:nvPr/>
        </p:nvSpPr>
        <p:spPr>
          <a:xfrm>
            <a:off x="665865" y="2162741"/>
            <a:ext cx="1752842" cy="3147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BBF480-595B-4ED9-8742-B145149C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12" y="1362508"/>
            <a:ext cx="1148917" cy="11245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7F5E4D-F13E-4C4A-A346-C533F779C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17" y="1321675"/>
            <a:ext cx="1148917" cy="1124529"/>
          </a:xfrm>
          <a:prstGeom prst="rect">
            <a:avLst/>
          </a:prstGeom>
        </p:spPr>
      </p:pic>
      <p:pic>
        <p:nvPicPr>
          <p:cNvPr id="12" name="그림 11" descr="셔츠이(가) 표시된 사진&#10;&#10;자동 생성된 설명">
            <a:extLst>
              <a:ext uri="{FF2B5EF4-FFF2-40B4-BE49-F238E27FC236}">
                <a16:creationId xmlns:a16="http://schemas.microsoft.com/office/drawing/2014/main" id="{09CC0498-DE49-4A1E-B341-0E9AB349C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26" y="1110126"/>
            <a:ext cx="1273751" cy="1219369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19D78DA9-D8DF-4E47-981F-D0EE2B978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05" y="3367050"/>
            <a:ext cx="1148917" cy="11245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63D6FD-D3BC-463D-9CF1-8A710A66D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525" y="3324209"/>
            <a:ext cx="1273751" cy="1124529"/>
          </a:xfrm>
          <a:prstGeom prst="rect">
            <a:avLst/>
          </a:prstGeom>
        </p:spPr>
      </p:pic>
      <p:pic>
        <p:nvPicPr>
          <p:cNvPr id="15" name="그림 14" descr="셔츠이(가) 표시된 사진&#10;&#10;자동 생성된 설명">
            <a:extLst>
              <a:ext uri="{FF2B5EF4-FFF2-40B4-BE49-F238E27FC236}">
                <a16:creationId xmlns:a16="http://schemas.microsoft.com/office/drawing/2014/main" id="{2B165007-2280-4C59-9490-D30C38E0E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640" y="5042629"/>
            <a:ext cx="1166353" cy="1141595"/>
          </a:xfrm>
          <a:prstGeom prst="rect">
            <a:avLst/>
          </a:prstGeom>
        </p:spPr>
      </p:pic>
      <p:pic>
        <p:nvPicPr>
          <p:cNvPr id="16" name="그림 15" descr="셔츠이(가) 표시된 사진&#10;&#10;자동 생성된 설명">
            <a:extLst>
              <a:ext uri="{FF2B5EF4-FFF2-40B4-BE49-F238E27FC236}">
                <a16:creationId xmlns:a16="http://schemas.microsoft.com/office/drawing/2014/main" id="{1EE9B9EE-C824-4DEC-8E7C-89C7FB508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37" y="5163442"/>
            <a:ext cx="1055959" cy="1033545"/>
          </a:xfrm>
          <a:prstGeom prst="rect">
            <a:avLst/>
          </a:prstGeom>
        </p:spPr>
      </p:pic>
      <p:pic>
        <p:nvPicPr>
          <p:cNvPr id="17" name="그림 16" descr="셔츠이(가) 표시된 사진&#10;&#10;자동 생성된 설명">
            <a:extLst>
              <a:ext uri="{FF2B5EF4-FFF2-40B4-BE49-F238E27FC236}">
                <a16:creationId xmlns:a16="http://schemas.microsoft.com/office/drawing/2014/main" id="{67764B70-665B-4036-B03E-3FE576282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2" y="3570748"/>
            <a:ext cx="1148917" cy="11245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3E4549-5B8A-4762-A033-926D1A0CFE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15" y="3525377"/>
            <a:ext cx="1234406" cy="1208203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2409AD50-9429-49A6-AC96-A833C04A97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38" y="1177745"/>
            <a:ext cx="1148917" cy="12193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608861-988A-495C-BFB8-6B4303EF1C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26" y="3441473"/>
            <a:ext cx="1020880" cy="9992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FDE2F6-D2B3-4590-87E4-4288060BBA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47" y="3609051"/>
            <a:ext cx="1148917" cy="1124529"/>
          </a:xfrm>
          <a:prstGeom prst="rect">
            <a:avLst/>
          </a:prstGeom>
        </p:spPr>
      </p:pic>
      <p:pic>
        <p:nvPicPr>
          <p:cNvPr id="23" name="그림 22" descr="어두운, 서있는, 고양이, 셔츠이(가) 표시된 사진&#10;&#10;자동 생성된 설명">
            <a:extLst>
              <a:ext uri="{FF2B5EF4-FFF2-40B4-BE49-F238E27FC236}">
                <a16:creationId xmlns:a16="http://schemas.microsoft.com/office/drawing/2014/main" id="{3903D5B1-D2AF-4D74-9072-4F538B3716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621" y="919651"/>
            <a:ext cx="1628757" cy="159418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D22EC4-2AAD-4124-B321-E0A12EF927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5" y="1179340"/>
            <a:ext cx="1078477" cy="12462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9740CC-5262-433A-AAC3-6711A7E8AC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99" y="3579767"/>
            <a:ext cx="1148917" cy="1124529"/>
          </a:xfrm>
          <a:prstGeom prst="rect">
            <a:avLst/>
          </a:prstGeom>
        </p:spPr>
      </p:pic>
      <p:pic>
        <p:nvPicPr>
          <p:cNvPr id="26" name="그림 25" descr="셔츠이(가) 표시된 사진&#10;&#10;자동 생성된 설명">
            <a:extLst>
              <a:ext uri="{FF2B5EF4-FFF2-40B4-BE49-F238E27FC236}">
                <a16:creationId xmlns:a16="http://schemas.microsoft.com/office/drawing/2014/main" id="{90F3DA8B-3504-4CD1-89BD-8B39BB158F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22" y="5059658"/>
            <a:ext cx="1166353" cy="1141595"/>
          </a:xfrm>
          <a:prstGeom prst="rect">
            <a:avLst/>
          </a:prstGeom>
        </p:spPr>
      </p:pic>
      <p:pic>
        <p:nvPicPr>
          <p:cNvPr id="27" name="그림 26" descr="셔츠이(가) 표시된 사진&#10;&#10;자동 생성된 설명">
            <a:extLst>
              <a:ext uri="{FF2B5EF4-FFF2-40B4-BE49-F238E27FC236}">
                <a16:creationId xmlns:a16="http://schemas.microsoft.com/office/drawing/2014/main" id="{04AE1283-874A-4B95-A863-31E1620DC0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61" y="5039790"/>
            <a:ext cx="1166353" cy="1141595"/>
          </a:xfrm>
          <a:prstGeom prst="rect">
            <a:avLst/>
          </a:prstGeom>
        </p:spPr>
      </p:pic>
      <p:pic>
        <p:nvPicPr>
          <p:cNvPr id="28" name="그림 27" descr="조류이(가) 표시된 사진&#10;&#10;자동 생성된 설명">
            <a:extLst>
              <a:ext uri="{FF2B5EF4-FFF2-40B4-BE49-F238E27FC236}">
                <a16:creationId xmlns:a16="http://schemas.microsoft.com/office/drawing/2014/main" id="{5DC019B1-A819-4381-BDDC-DF07AB76FE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75" y="3324209"/>
            <a:ext cx="1185422" cy="11602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6896C5-EB91-4AEC-9445-522357A1A7CE}"/>
              </a:ext>
            </a:extLst>
          </p:cNvPr>
          <p:cNvSpPr txBox="1"/>
          <p:nvPr/>
        </p:nvSpPr>
        <p:spPr>
          <a:xfrm>
            <a:off x="665865" y="2515816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초등학교 동창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39FB69-C944-4CF5-B0C8-7BF5706B06E9}"/>
              </a:ext>
            </a:extLst>
          </p:cNvPr>
          <p:cNvSpPr txBox="1"/>
          <p:nvPr/>
        </p:nvSpPr>
        <p:spPr>
          <a:xfrm>
            <a:off x="2731366" y="3154755"/>
            <a:ext cx="115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제임스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CB5444-5CEC-4AED-A13B-5649A051C4B9}"/>
              </a:ext>
            </a:extLst>
          </p:cNvPr>
          <p:cNvSpPr txBox="1"/>
          <p:nvPr/>
        </p:nvSpPr>
        <p:spPr>
          <a:xfrm>
            <a:off x="797688" y="938833"/>
            <a:ext cx="77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메리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62FB7C2-0F81-4F0C-8350-8F83BB8B06FE}"/>
              </a:ext>
            </a:extLst>
          </p:cNvPr>
          <p:cNvPicPr/>
          <p:nvPr/>
        </p:nvPicPr>
        <p:blipFill rotWithShape="1">
          <a:blip r:embed="rId20"/>
          <a:srcRect l="54297" t="18214" r="19485" b="37883"/>
          <a:stretch/>
        </p:blipFill>
        <p:spPr>
          <a:xfrm>
            <a:off x="8004407" y="1594875"/>
            <a:ext cx="724319" cy="7318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651BE7-406F-4E84-8241-6C06F14FD5E6}"/>
              </a:ext>
            </a:extLst>
          </p:cNvPr>
          <p:cNvPicPr/>
          <p:nvPr/>
        </p:nvPicPr>
        <p:blipFill rotWithShape="1">
          <a:blip r:embed="rId21"/>
          <a:srcRect l="45296" t="24619" r="18688" b="33744"/>
          <a:stretch/>
        </p:blipFill>
        <p:spPr>
          <a:xfrm>
            <a:off x="7157628" y="1594875"/>
            <a:ext cx="689797" cy="73183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50BBA6-5916-4604-9CAB-810A70E25B57}"/>
              </a:ext>
            </a:extLst>
          </p:cNvPr>
          <p:cNvPicPr/>
          <p:nvPr/>
        </p:nvPicPr>
        <p:blipFill rotWithShape="1">
          <a:blip r:embed="rId22"/>
          <a:srcRect l="70215" t="15508" r="1301" b="48863"/>
          <a:stretch/>
        </p:blipFill>
        <p:spPr>
          <a:xfrm>
            <a:off x="4806597" y="1672315"/>
            <a:ext cx="574135" cy="64603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AC7D631-7C7B-4F1F-8460-FE8FC7A63C79}"/>
              </a:ext>
            </a:extLst>
          </p:cNvPr>
          <p:cNvSpPr txBox="1"/>
          <p:nvPr/>
        </p:nvSpPr>
        <p:spPr>
          <a:xfrm>
            <a:off x="366604" y="177666"/>
            <a:ext cx="6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서로 친분이 있는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-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연결 퀘스트에 사용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중복 표시</a:t>
            </a:r>
            <a:r>
              <a:rPr lang="en-US" altLang="ko-KR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2" name="그림 51" descr="그리기이(가) 표시된 사진&#10;&#10;자동 생성된 설명">
            <a:extLst>
              <a:ext uri="{FF2B5EF4-FFF2-40B4-BE49-F238E27FC236}">
                <a16:creationId xmlns:a16="http://schemas.microsoft.com/office/drawing/2014/main" id="{1A4C184C-02FA-4BAD-826C-846603A2B78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174" y="928280"/>
            <a:ext cx="1535599" cy="154923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D84B161-D179-4134-8F8A-6D58493E8294}"/>
              </a:ext>
            </a:extLst>
          </p:cNvPr>
          <p:cNvSpPr txBox="1"/>
          <p:nvPr/>
        </p:nvSpPr>
        <p:spPr>
          <a:xfrm>
            <a:off x="3451728" y="2505519"/>
            <a:ext cx="19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고등학교 동창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(55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9CD0A3F-312B-49A6-8548-2A3964CE7FE5}"/>
              </a:ext>
            </a:extLst>
          </p:cNvPr>
          <p:cNvPicPr/>
          <p:nvPr/>
        </p:nvPicPr>
        <p:blipFill rotWithShape="1">
          <a:blip r:embed="rId22"/>
          <a:srcRect l="70215" t="15508" r="1301" b="48863"/>
          <a:stretch/>
        </p:blipFill>
        <p:spPr>
          <a:xfrm>
            <a:off x="5125926" y="3751913"/>
            <a:ext cx="574135" cy="646030"/>
          </a:xfrm>
          <a:prstGeom prst="rect">
            <a:avLst/>
          </a:prstGeom>
        </p:spPr>
      </p:pic>
      <p:pic>
        <p:nvPicPr>
          <p:cNvPr id="59" name="그림 58" descr="조류이(가) 표시된 사진&#10;&#10;자동 생성된 설명">
            <a:extLst>
              <a:ext uri="{FF2B5EF4-FFF2-40B4-BE49-F238E27FC236}">
                <a16:creationId xmlns:a16="http://schemas.microsoft.com/office/drawing/2014/main" id="{4FA965C7-6621-4FBD-911A-3DA98ECC8A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53" y="3330873"/>
            <a:ext cx="1185422" cy="116025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DE0D4C8-B8C5-4734-ABF3-BB0E40A28BB0}"/>
              </a:ext>
            </a:extLst>
          </p:cNvPr>
          <p:cNvSpPr txBox="1"/>
          <p:nvPr/>
        </p:nvSpPr>
        <p:spPr>
          <a:xfrm>
            <a:off x="2731366" y="3154585"/>
            <a:ext cx="115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제임스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7E5354-9803-4185-A265-3843D747CA07}"/>
              </a:ext>
            </a:extLst>
          </p:cNvPr>
          <p:cNvSpPr txBox="1"/>
          <p:nvPr/>
        </p:nvSpPr>
        <p:spPr>
          <a:xfrm>
            <a:off x="1613999" y="924944"/>
            <a:ext cx="115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감자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D59DE8-EC4C-4B64-A55D-335F0873A9C1}"/>
              </a:ext>
            </a:extLst>
          </p:cNvPr>
          <p:cNvSpPr txBox="1"/>
          <p:nvPr/>
        </p:nvSpPr>
        <p:spPr>
          <a:xfrm>
            <a:off x="2133271" y="3150123"/>
            <a:ext cx="53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엽서L" panose="02030600000101010101" pitchFamily="18" charset="-127"/>
                <a:ea typeface="HY엽서L" panose="02030600000101010101" pitchFamily="18" charset="-127"/>
              </a:rPr>
              <a:t>숑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D62C79-7019-4786-9897-9482AC1FD130}"/>
              </a:ext>
            </a:extLst>
          </p:cNvPr>
          <p:cNvSpPr txBox="1"/>
          <p:nvPr/>
        </p:nvSpPr>
        <p:spPr>
          <a:xfrm>
            <a:off x="1315606" y="3179730"/>
            <a:ext cx="83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엽서L" panose="02030600000101010101" pitchFamily="18" charset="-127"/>
                <a:ea typeface="HY엽서L" panose="02030600000101010101" pitchFamily="18" charset="-127"/>
              </a:rPr>
              <a:t>태니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6F2C7-C40F-4C83-8E14-4E05883A2095}"/>
              </a:ext>
            </a:extLst>
          </p:cNvPr>
          <p:cNvSpPr txBox="1"/>
          <p:nvPr/>
        </p:nvSpPr>
        <p:spPr>
          <a:xfrm>
            <a:off x="496134" y="3154585"/>
            <a:ext cx="83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봉봉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C6141E-BA47-4B86-86F4-F2288E663378}"/>
              </a:ext>
            </a:extLst>
          </p:cNvPr>
          <p:cNvSpPr txBox="1"/>
          <p:nvPr/>
        </p:nvSpPr>
        <p:spPr>
          <a:xfrm>
            <a:off x="3097540" y="924944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굴굴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5DADD0-8B94-4FB7-AC87-7B6801542167}"/>
              </a:ext>
            </a:extLst>
          </p:cNvPr>
          <p:cNvSpPr txBox="1"/>
          <p:nvPr/>
        </p:nvSpPr>
        <p:spPr>
          <a:xfrm>
            <a:off x="4767270" y="920610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허송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1E6E44-5C2A-4BD1-B96D-D0FD4EC7EB86}"/>
              </a:ext>
            </a:extLst>
          </p:cNvPr>
          <p:cNvSpPr txBox="1"/>
          <p:nvPr/>
        </p:nvSpPr>
        <p:spPr>
          <a:xfrm>
            <a:off x="3940339" y="783412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앨리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71" name="그림 70" descr="그리기이(가) 표시된 사진&#10;&#10;자동 생성된 설명">
            <a:extLst>
              <a:ext uri="{FF2B5EF4-FFF2-40B4-BE49-F238E27FC236}">
                <a16:creationId xmlns:a16="http://schemas.microsoft.com/office/drawing/2014/main" id="{03E60F01-9BB0-441E-AAE0-F9B8FD0A81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05" y="1174881"/>
            <a:ext cx="1148917" cy="121936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C4DDC40-40B0-4146-BC3F-66A092B673E5}"/>
              </a:ext>
            </a:extLst>
          </p:cNvPr>
          <p:cNvSpPr txBox="1"/>
          <p:nvPr/>
        </p:nvSpPr>
        <p:spPr>
          <a:xfrm>
            <a:off x="6379206" y="780548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앨리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D873F8-36C0-4DEA-8F03-7725F65509B7}"/>
              </a:ext>
            </a:extLst>
          </p:cNvPr>
          <p:cNvSpPr txBox="1"/>
          <p:nvPr/>
        </p:nvSpPr>
        <p:spPr>
          <a:xfrm>
            <a:off x="5045436" y="3337021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허송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E17F4F-F86D-4D55-8BC8-3827C31754B0}"/>
              </a:ext>
            </a:extLst>
          </p:cNvPr>
          <p:cNvSpPr txBox="1"/>
          <p:nvPr/>
        </p:nvSpPr>
        <p:spPr>
          <a:xfrm>
            <a:off x="895505" y="4794110"/>
            <a:ext cx="2478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바닷가 여행 구성원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(35~37)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3FA70E-268A-415D-92FB-4384C9BD3DE3}"/>
              </a:ext>
            </a:extLst>
          </p:cNvPr>
          <p:cNvSpPr txBox="1"/>
          <p:nvPr/>
        </p:nvSpPr>
        <p:spPr>
          <a:xfrm>
            <a:off x="4908002" y="4586395"/>
            <a:ext cx="278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자취방 놀러가기 구성원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(111)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D3956F-8697-41A7-AA2E-71E57EF2BEB9}"/>
              </a:ext>
            </a:extLst>
          </p:cNvPr>
          <p:cNvSpPr txBox="1"/>
          <p:nvPr/>
        </p:nvSpPr>
        <p:spPr>
          <a:xfrm>
            <a:off x="8029895" y="4566930"/>
            <a:ext cx="318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연말파티 패션 대회 구성원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(68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~69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0BA1AE-BA57-4345-9972-5772FE5DDF1C}"/>
              </a:ext>
            </a:extLst>
          </p:cNvPr>
          <p:cNvSpPr txBox="1"/>
          <p:nvPr/>
        </p:nvSpPr>
        <p:spPr>
          <a:xfrm>
            <a:off x="9929844" y="2566317"/>
            <a:ext cx="172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엽서L" panose="02030600000101010101" pitchFamily="18" charset="-127"/>
                <a:ea typeface="HY엽서L" panose="02030600000101010101" pitchFamily="18" charset="-127"/>
              </a:rPr>
              <a:t>가족 구성원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6C13AA-221B-4291-A8D4-A77C806ACDF7}"/>
              </a:ext>
            </a:extLst>
          </p:cNvPr>
          <p:cNvSpPr txBox="1"/>
          <p:nvPr/>
        </p:nvSpPr>
        <p:spPr>
          <a:xfrm>
            <a:off x="6456100" y="2510038"/>
            <a:ext cx="278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다양한 친구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(40)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067C25-BE2A-4744-AEA1-C4B12A6D8B54}"/>
              </a:ext>
            </a:extLst>
          </p:cNvPr>
          <p:cNvSpPr txBox="1"/>
          <p:nvPr/>
        </p:nvSpPr>
        <p:spPr>
          <a:xfrm>
            <a:off x="3983685" y="6343811"/>
            <a:ext cx="109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커플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(35~37)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CCFF40-9C70-4434-A298-6FE9AFFF15F0}"/>
              </a:ext>
            </a:extLst>
          </p:cNvPr>
          <p:cNvSpPr txBox="1"/>
          <p:nvPr/>
        </p:nvSpPr>
        <p:spPr>
          <a:xfrm>
            <a:off x="9273951" y="6351132"/>
            <a:ext cx="238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엽서L" panose="02030600000101010101" pitchFamily="18" charset="-127"/>
                <a:ea typeface="HY엽서L" panose="02030600000101010101" pitchFamily="18" charset="-127"/>
              </a:rPr>
              <a:t>비서와 재벌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B6D9BF-A466-4392-AC9A-28FE1F92E7AB}"/>
              </a:ext>
            </a:extLst>
          </p:cNvPr>
          <p:cNvSpPr txBox="1"/>
          <p:nvPr/>
        </p:nvSpPr>
        <p:spPr>
          <a:xfrm>
            <a:off x="9238266" y="3024455"/>
            <a:ext cx="90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L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양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03CECD-2404-4273-9A00-F918F78F75B6}"/>
              </a:ext>
            </a:extLst>
          </p:cNvPr>
          <p:cNvSpPr txBox="1"/>
          <p:nvPr/>
        </p:nvSpPr>
        <p:spPr>
          <a:xfrm>
            <a:off x="6710556" y="3028358"/>
            <a:ext cx="101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맹덕이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3ACB3D0-6840-491B-82A0-568EEF9EE598}"/>
              </a:ext>
            </a:extLst>
          </p:cNvPr>
          <p:cNvSpPr txBox="1"/>
          <p:nvPr/>
        </p:nvSpPr>
        <p:spPr>
          <a:xfrm>
            <a:off x="5965866" y="2967168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??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E562EB-B0E2-4DC9-844D-E34E0E6F66BC}"/>
              </a:ext>
            </a:extLst>
          </p:cNvPr>
          <p:cNvSpPr txBox="1"/>
          <p:nvPr/>
        </p:nvSpPr>
        <p:spPr>
          <a:xfrm>
            <a:off x="8389825" y="2951819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??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3F7B898-8AC4-4C23-B0C7-3F4A8341C21A}"/>
              </a:ext>
            </a:extLst>
          </p:cNvPr>
          <p:cNvSpPr txBox="1"/>
          <p:nvPr/>
        </p:nvSpPr>
        <p:spPr>
          <a:xfrm>
            <a:off x="9372706" y="691829"/>
            <a:ext cx="283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엄마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  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고양이   강아지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EA060568-EC26-4494-A533-A3C7B0283241}"/>
              </a:ext>
            </a:extLst>
          </p:cNvPr>
          <p:cNvSpPr/>
          <p:nvPr/>
        </p:nvSpPr>
        <p:spPr>
          <a:xfrm>
            <a:off x="5925228" y="6212081"/>
            <a:ext cx="2491894" cy="3189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96" name="그림 95" descr="조류이(가) 표시된 사진&#10;&#10;자동 생성된 설명">
            <a:extLst>
              <a:ext uri="{FF2B5EF4-FFF2-40B4-BE49-F238E27FC236}">
                <a16:creationId xmlns:a16="http://schemas.microsoft.com/office/drawing/2014/main" id="{E1C14F24-F060-427B-BE68-859018E015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628" y="5335839"/>
            <a:ext cx="1185422" cy="116025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C5B78B7E-18FA-40DB-8DCF-951C2ED0E476}"/>
              </a:ext>
            </a:extLst>
          </p:cNvPr>
          <p:cNvSpPr txBox="1"/>
          <p:nvPr/>
        </p:nvSpPr>
        <p:spPr>
          <a:xfrm>
            <a:off x="7447043" y="4975448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??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10C64561-A62E-4494-9C9E-E1A8DC9884FD}"/>
              </a:ext>
            </a:extLst>
          </p:cNvPr>
          <p:cNvPicPr/>
          <p:nvPr/>
        </p:nvPicPr>
        <p:blipFill rotWithShape="1">
          <a:blip r:embed="rId22"/>
          <a:srcRect l="70215" t="15508" r="1301" b="48863"/>
          <a:stretch/>
        </p:blipFill>
        <p:spPr>
          <a:xfrm>
            <a:off x="6395140" y="5791965"/>
            <a:ext cx="574135" cy="64603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CF779F63-6607-4816-95D8-2221DA2C0DA8}"/>
              </a:ext>
            </a:extLst>
          </p:cNvPr>
          <p:cNvSpPr txBox="1"/>
          <p:nvPr/>
        </p:nvSpPr>
        <p:spPr>
          <a:xfrm>
            <a:off x="6314650" y="5377073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허송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4684CF-594A-4038-BEC7-975225DDF8FC}"/>
              </a:ext>
            </a:extLst>
          </p:cNvPr>
          <p:cNvSpPr txBox="1"/>
          <p:nvPr/>
        </p:nvSpPr>
        <p:spPr>
          <a:xfrm>
            <a:off x="5884506" y="6510372"/>
            <a:ext cx="278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모죠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생일 파티 구성원</a:t>
            </a:r>
          </a:p>
        </p:txBody>
      </p:sp>
    </p:spTree>
    <p:extLst>
      <p:ext uri="{BB962C8B-B14F-4D97-AF65-F5344CB8AC3E}">
        <p14:creationId xmlns:p14="http://schemas.microsoft.com/office/powerpoint/2010/main" val="5785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FF4B8F1-117A-4F72-BD35-FF5ABABB4F14}"/>
              </a:ext>
            </a:extLst>
          </p:cNvPr>
          <p:cNvSpPr/>
          <p:nvPr/>
        </p:nvSpPr>
        <p:spPr>
          <a:xfrm>
            <a:off x="581672" y="2192405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5D952B5C-008C-4B4B-8BAC-16C4B7CE5987}"/>
              </a:ext>
            </a:extLst>
          </p:cNvPr>
          <p:cNvSpPr/>
          <p:nvPr/>
        </p:nvSpPr>
        <p:spPr>
          <a:xfrm>
            <a:off x="450700" y="5329092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F5E4D-F13E-4C4A-A346-C533F779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504" y="1340327"/>
            <a:ext cx="1148917" cy="11245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3E4549-5B8A-4762-A033-926D1A0CF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59" y="1271321"/>
            <a:ext cx="1234406" cy="12082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608861-988A-495C-BFB8-6B4303EF1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65" y="4568368"/>
            <a:ext cx="1020880" cy="999210"/>
          </a:xfrm>
          <a:prstGeom prst="rect">
            <a:avLst/>
          </a:prstGeom>
        </p:spPr>
      </p:pic>
      <p:pic>
        <p:nvPicPr>
          <p:cNvPr id="28" name="그림 27" descr="조류이(가) 표시된 사진&#10;&#10;자동 생성된 설명">
            <a:extLst>
              <a:ext uri="{FF2B5EF4-FFF2-40B4-BE49-F238E27FC236}">
                <a16:creationId xmlns:a16="http://schemas.microsoft.com/office/drawing/2014/main" id="{5DC019B1-A819-4381-BDDC-DF07AB76F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10" y="4409976"/>
            <a:ext cx="1185422" cy="11602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239FB69-C944-4CF5-B0C8-7BF5706B06E9}"/>
              </a:ext>
            </a:extLst>
          </p:cNvPr>
          <p:cNvSpPr txBox="1"/>
          <p:nvPr/>
        </p:nvSpPr>
        <p:spPr>
          <a:xfrm>
            <a:off x="1046046" y="724525"/>
            <a:ext cx="115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제임스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62FB7C2-0F81-4F0C-8350-8F83BB8B06FE}"/>
              </a:ext>
            </a:extLst>
          </p:cNvPr>
          <p:cNvPicPr/>
          <p:nvPr/>
        </p:nvPicPr>
        <p:blipFill rotWithShape="1">
          <a:blip r:embed="rId6"/>
          <a:srcRect l="54297" t="18214" r="19485" b="37883"/>
          <a:stretch/>
        </p:blipFill>
        <p:spPr>
          <a:xfrm>
            <a:off x="10341308" y="1581173"/>
            <a:ext cx="724319" cy="7318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651BE7-406F-4E84-8241-6C06F14FD5E6}"/>
              </a:ext>
            </a:extLst>
          </p:cNvPr>
          <p:cNvPicPr/>
          <p:nvPr/>
        </p:nvPicPr>
        <p:blipFill rotWithShape="1">
          <a:blip r:embed="rId7"/>
          <a:srcRect l="45296" t="24619" r="18688" b="33744"/>
          <a:stretch/>
        </p:blipFill>
        <p:spPr>
          <a:xfrm>
            <a:off x="9494529" y="1581173"/>
            <a:ext cx="689797" cy="7318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AC7D631-7C7B-4F1F-8460-FE8FC7A63C79}"/>
              </a:ext>
            </a:extLst>
          </p:cNvPr>
          <p:cNvSpPr txBox="1"/>
          <p:nvPr/>
        </p:nvSpPr>
        <p:spPr>
          <a:xfrm>
            <a:off x="326527" y="177931"/>
            <a:ext cx="601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배치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- Town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84B161-D179-4134-8F8A-6D58493E8294}"/>
              </a:ext>
            </a:extLst>
          </p:cNvPr>
          <p:cNvSpPr txBox="1"/>
          <p:nvPr/>
        </p:nvSpPr>
        <p:spPr>
          <a:xfrm>
            <a:off x="5269268" y="2501810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고등학교 동창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9CD0A3F-312B-49A6-8548-2A3964CE7FE5}"/>
              </a:ext>
            </a:extLst>
          </p:cNvPr>
          <p:cNvPicPr/>
          <p:nvPr/>
        </p:nvPicPr>
        <p:blipFill rotWithShape="1">
          <a:blip r:embed="rId8"/>
          <a:srcRect l="70215" t="15508" r="1301" b="48863"/>
          <a:stretch/>
        </p:blipFill>
        <p:spPr>
          <a:xfrm>
            <a:off x="3314104" y="1308225"/>
            <a:ext cx="916158" cy="98619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BC6141E-BA47-4B86-86F4-F2288E663378}"/>
              </a:ext>
            </a:extLst>
          </p:cNvPr>
          <p:cNvSpPr txBox="1"/>
          <p:nvPr/>
        </p:nvSpPr>
        <p:spPr>
          <a:xfrm>
            <a:off x="5590076" y="891086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굴굴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71" name="그림 70" descr="그리기이(가) 표시된 사진&#10;&#10;자동 생성된 설명">
            <a:extLst>
              <a:ext uri="{FF2B5EF4-FFF2-40B4-BE49-F238E27FC236}">
                <a16:creationId xmlns:a16="http://schemas.microsoft.com/office/drawing/2014/main" id="{03E60F01-9BB0-441E-AAE0-F9B8FD0A81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618" y="1201336"/>
            <a:ext cx="1148917" cy="121936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C4DDC40-40B0-4146-BC3F-66A092B673E5}"/>
              </a:ext>
            </a:extLst>
          </p:cNvPr>
          <p:cNvSpPr txBox="1"/>
          <p:nvPr/>
        </p:nvSpPr>
        <p:spPr>
          <a:xfrm>
            <a:off x="7942419" y="807003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앨리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D873F8-36C0-4DEA-8F03-7725F65509B7}"/>
              </a:ext>
            </a:extLst>
          </p:cNvPr>
          <p:cNvSpPr txBox="1"/>
          <p:nvPr/>
        </p:nvSpPr>
        <p:spPr>
          <a:xfrm>
            <a:off x="3464534" y="832004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허송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3FA70E-268A-415D-92FB-4384C9BD3DE3}"/>
              </a:ext>
            </a:extLst>
          </p:cNvPr>
          <p:cNvSpPr txBox="1"/>
          <p:nvPr/>
        </p:nvSpPr>
        <p:spPr>
          <a:xfrm>
            <a:off x="2864345" y="2633960"/>
            <a:ext cx="2789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고등학교 동창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생일 파티 친구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6C13AA-221B-4291-A8D4-A77C806ACDF7}"/>
              </a:ext>
            </a:extLst>
          </p:cNvPr>
          <p:cNvSpPr txBox="1"/>
          <p:nvPr/>
        </p:nvSpPr>
        <p:spPr>
          <a:xfrm>
            <a:off x="7313550" y="2517196"/>
            <a:ext cx="16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고등학교 동창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03CECD-2404-4273-9A00-F918F78F75B6}"/>
              </a:ext>
            </a:extLst>
          </p:cNvPr>
          <p:cNvSpPr txBox="1"/>
          <p:nvPr/>
        </p:nvSpPr>
        <p:spPr>
          <a:xfrm>
            <a:off x="5521976" y="4111807"/>
            <a:ext cx="101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맹덕이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3ACB3D0-6840-491B-82A0-568EEF9EE598}"/>
              </a:ext>
            </a:extLst>
          </p:cNvPr>
          <p:cNvSpPr txBox="1"/>
          <p:nvPr/>
        </p:nvSpPr>
        <p:spPr>
          <a:xfrm>
            <a:off x="3528486" y="4045828"/>
            <a:ext cx="73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??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FD0139-946A-4A04-B603-5CDAC9E2CF1D}"/>
              </a:ext>
            </a:extLst>
          </p:cNvPr>
          <p:cNvSpPr txBox="1"/>
          <p:nvPr/>
        </p:nvSpPr>
        <p:spPr>
          <a:xfrm>
            <a:off x="9578454" y="2489249"/>
            <a:ext cx="146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앨리와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친한 친구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D5D92A-667C-4333-ACF6-B3E9651A56B4}"/>
              </a:ext>
            </a:extLst>
          </p:cNvPr>
          <p:cNvSpPr txBox="1"/>
          <p:nvPr/>
        </p:nvSpPr>
        <p:spPr>
          <a:xfrm>
            <a:off x="771084" y="2580881"/>
            <a:ext cx="2478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바닷가 여행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생일 파티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게임 친구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9DA3D2-8E3E-4C26-8E13-5BF5E7398D95}"/>
              </a:ext>
            </a:extLst>
          </p:cNvPr>
          <p:cNvSpPr txBox="1"/>
          <p:nvPr/>
        </p:nvSpPr>
        <p:spPr>
          <a:xfrm>
            <a:off x="3046348" y="5691502"/>
            <a:ext cx="2789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연말 패션 대회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생일파티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맹덕이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자취방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55740E-3D3B-4E3F-87CD-B915BB7032A3}"/>
              </a:ext>
            </a:extLst>
          </p:cNvPr>
          <p:cNvSpPr txBox="1"/>
          <p:nvPr/>
        </p:nvSpPr>
        <p:spPr>
          <a:xfrm>
            <a:off x="5350300" y="5780594"/>
            <a:ext cx="278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자취방 소유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친구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A3AFB2B-F7D1-4F72-8EF1-D8E386DF6D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88" y="4344154"/>
            <a:ext cx="1316963" cy="128900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3803C9E-830C-4AA7-A39E-D023E3B0CA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235" y="4256821"/>
            <a:ext cx="1484691" cy="13107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92C079E-01CE-4527-9F7F-D59F7E762A85}"/>
              </a:ext>
            </a:extLst>
          </p:cNvPr>
          <p:cNvSpPr txBox="1"/>
          <p:nvPr/>
        </p:nvSpPr>
        <p:spPr>
          <a:xfrm>
            <a:off x="9506941" y="5639693"/>
            <a:ext cx="1789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우등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버스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친구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44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665CE0-8F31-4A77-8914-BAC30FEBD0A7}"/>
              </a:ext>
            </a:extLst>
          </p:cNvPr>
          <p:cNvSpPr txBox="1"/>
          <p:nvPr/>
        </p:nvSpPr>
        <p:spPr>
          <a:xfrm>
            <a:off x="7603574" y="5705277"/>
            <a:ext cx="1090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방탈출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친구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(31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~32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2D5189-F65C-4CC9-9B15-AE3B9CB35E99}"/>
              </a:ext>
            </a:extLst>
          </p:cNvPr>
          <p:cNvSpPr txBox="1"/>
          <p:nvPr/>
        </p:nvSpPr>
        <p:spPr>
          <a:xfrm>
            <a:off x="7696807" y="3930837"/>
            <a:ext cx="90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가리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1775441-BA1A-425A-9C06-E3CB0F3277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7" y="4418295"/>
            <a:ext cx="1273751" cy="112452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701482A-76B4-4C32-87C8-A141F7D8A6A9}"/>
              </a:ext>
            </a:extLst>
          </p:cNvPr>
          <p:cNvSpPr txBox="1"/>
          <p:nvPr/>
        </p:nvSpPr>
        <p:spPr>
          <a:xfrm>
            <a:off x="1013635" y="5691502"/>
            <a:ext cx="19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연말 패션 대회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친구</a:t>
            </a:r>
          </a:p>
        </p:txBody>
      </p:sp>
    </p:spTree>
    <p:extLst>
      <p:ext uri="{BB962C8B-B14F-4D97-AF65-F5344CB8AC3E}">
        <p14:creationId xmlns:p14="http://schemas.microsoft.com/office/powerpoint/2010/main" val="242589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FF4B8F1-117A-4F72-BD35-FF5ABABB4F14}"/>
              </a:ext>
            </a:extLst>
          </p:cNvPr>
          <p:cNvSpPr/>
          <p:nvPr/>
        </p:nvSpPr>
        <p:spPr>
          <a:xfrm>
            <a:off x="581672" y="2192405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5D952B5C-008C-4B4B-8BAC-16C4B7CE5987}"/>
              </a:ext>
            </a:extLst>
          </p:cNvPr>
          <p:cNvSpPr/>
          <p:nvPr/>
        </p:nvSpPr>
        <p:spPr>
          <a:xfrm>
            <a:off x="450700" y="5329092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17" name="그림 16" descr="셔츠이(가) 표시된 사진&#10;&#10;자동 생성된 설명">
            <a:extLst>
              <a:ext uri="{FF2B5EF4-FFF2-40B4-BE49-F238E27FC236}">
                <a16:creationId xmlns:a16="http://schemas.microsoft.com/office/drawing/2014/main" id="{67764B70-665B-4036-B03E-3FE576282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43" y="1290564"/>
            <a:ext cx="1148917" cy="11245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FDE2F6-D2B3-4590-87E4-4288060BB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8" y="1328867"/>
            <a:ext cx="1148917" cy="11245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9740CC-5262-433A-AAC3-6711A7E8A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80" y="1299583"/>
            <a:ext cx="1148917" cy="112452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AC7D631-7C7B-4F1F-8460-FE8FC7A63C79}"/>
              </a:ext>
            </a:extLst>
          </p:cNvPr>
          <p:cNvSpPr txBox="1"/>
          <p:nvPr/>
        </p:nvSpPr>
        <p:spPr>
          <a:xfrm>
            <a:off x="366604" y="177666"/>
            <a:ext cx="601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배치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- Sea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D59DE8-EC4C-4B64-A55D-335F0873A9C1}"/>
              </a:ext>
            </a:extLst>
          </p:cNvPr>
          <p:cNvSpPr txBox="1"/>
          <p:nvPr/>
        </p:nvSpPr>
        <p:spPr>
          <a:xfrm>
            <a:off x="2465552" y="869939"/>
            <a:ext cx="53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엽서L" panose="02030600000101010101" pitchFamily="18" charset="-127"/>
                <a:ea typeface="HY엽서L" panose="02030600000101010101" pitchFamily="18" charset="-127"/>
              </a:rPr>
              <a:t>숑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D62C79-7019-4786-9897-9482AC1FD130}"/>
              </a:ext>
            </a:extLst>
          </p:cNvPr>
          <p:cNvSpPr txBox="1"/>
          <p:nvPr/>
        </p:nvSpPr>
        <p:spPr>
          <a:xfrm>
            <a:off x="1647887" y="899546"/>
            <a:ext cx="83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엽서L" panose="02030600000101010101" pitchFamily="18" charset="-127"/>
                <a:ea typeface="HY엽서L" panose="02030600000101010101" pitchFamily="18" charset="-127"/>
              </a:rPr>
              <a:t>태니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6F2C7-C40F-4C83-8E14-4E05883A2095}"/>
              </a:ext>
            </a:extLst>
          </p:cNvPr>
          <p:cNvSpPr txBox="1"/>
          <p:nvPr/>
        </p:nvSpPr>
        <p:spPr>
          <a:xfrm>
            <a:off x="828415" y="874401"/>
            <a:ext cx="83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봉봉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E17F4F-F86D-4D55-8BC8-3827C31754B0}"/>
              </a:ext>
            </a:extLst>
          </p:cNvPr>
          <p:cNvSpPr txBox="1"/>
          <p:nvPr/>
        </p:nvSpPr>
        <p:spPr>
          <a:xfrm>
            <a:off x="840932" y="2512256"/>
            <a:ext cx="247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엽서L" panose="02030600000101010101" pitchFamily="18" charset="-127"/>
                <a:ea typeface="HY엽서L" panose="02030600000101010101" pitchFamily="18" charset="-127"/>
              </a:rPr>
              <a:t>바닷가 여행 구성원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9" name="그림 38" descr="셔츠이(가) 표시된 사진&#10;&#10;자동 생성된 설명">
            <a:extLst>
              <a:ext uri="{FF2B5EF4-FFF2-40B4-BE49-F238E27FC236}">
                <a16:creationId xmlns:a16="http://schemas.microsoft.com/office/drawing/2014/main" id="{5135BEA5-7B69-42C8-9B46-5A1C8C58A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78" y="1171453"/>
            <a:ext cx="1166353" cy="1141595"/>
          </a:xfrm>
          <a:prstGeom prst="rect">
            <a:avLst/>
          </a:prstGeom>
        </p:spPr>
      </p:pic>
      <p:pic>
        <p:nvPicPr>
          <p:cNvPr id="40" name="그림 39" descr="셔츠이(가) 표시된 사진&#10;&#10;자동 생성된 설명">
            <a:extLst>
              <a:ext uri="{FF2B5EF4-FFF2-40B4-BE49-F238E27FC236}">
                <a16:creationId xmlns:a16="http://schemas.microsoft.com/office/drawing/2014/main" id="{D14AA274-4C2B-41AF-B8AF-25FF59517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10" y="1280984"/>
            <a:ext cx="1055959" cy="1033545"/>
          </a:xfrm>
          <a:prstGeom prst="rect">
            <a:avLst/>
          </a:prstGeom>
        </p:spPr>
      </p:pic>
      <p:pic>
        <p:nvPicPr>
          <p:cNvPr id="41" name="그림 40" descr="셔츠이(가) 표시된 사진&#10;&#10;자동 생성된 설명">
            <a:extLst>
              <a:ext uri="{FF2B5EF4-FFF2-40B4-BE49-F238E27FC236}">
                <a16:creationId xmlns:a16="http://schemas.microsoft.com/office/drawing/2014/main" id="{2CF34643-788D-47A1-AEAF-A8B42ADBC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43" y="1246268"/>
            <a:ext cx="1166353" cy="1141595"/>
          </a:xfrm>
          <a:prstGeom prst="rect">
            <a:avLst/>
          </a:prstGeom>
        </p:spPr>
      </p:pic>
      <p:pic>
        <p:nvPicPr>
          <p:cNvPr id="42" name="그림 41" descr="셔츠이(가) 표시된 사진&#10;&#10;자동 생성된 설명">
            <a:extLst>
              <a:ext uri="{FF2B5EF4-FFF2-40B4-BE49-F238E27FC236}">
                <a16:creationId xmlns:a16="http://schemas.microsoft.com/office/drawing/2014/main" id="{D15E0A60-CDA5-45C5-8810-EBAD03987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82" y="1226400"/>
            <a:ext cx="1166353" cy="11415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0D7225-1AD3-44A4-9493-6AFEFA6B0EEF}"/>
              </a:ext>
            </a:extLst>
          </p:cNvPr>
          <p:cNvSpPr txBox="1"/>
          <p:nvPr/>
        </p:nvSpPr>
        <p:spPr>
          <a:xfrm>
            <a:off x="3319565" y="2504234"/>
            <a:ext cx="218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엽서L" panose="02030600000101010101" pitchFamily="18" charset="-127"/>
                <a:ea typeface="HY엽서L" panose="02030600000101010101" pitchFamily="18" charset="-127"/>
              </a:rPr>
              <a:t>바닷가 여행 커플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8A7585-4461-4855-880D-0601E8CC34C5}"/>
              </a:ext>
            </a:extLst>
          </p:cNvPr>
          <p:cNvSpPr txBox="1"/>
          <p:nvPr/>
        </p:nvSpPr>
        <p:spPr>
          <a:xfrm>
            <a:off x="5634807" y="2481614"/>
            <a:ext cx="1789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길거리 음식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구경 재벌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(117)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97B0436-0FEB-47B5-91D1-4FA86511B9AD}"/>
              </a:ext>
            </a:extLst>
          </p:cNvPr>
          <p:cNvPicPr/>
          <p:nvPr/>
        </p:nvPicPr>
        <p:blipFill rotWithShape="1">
          <a:blip r:embed="rId9"/>
          <a:srcRect l="6997" t="7035" r="6714" b="9558"/>
          <a:stretch/>
        </p:blipFill>
        <p:spPr>
          <a:xfrm>
            <a:off x="1918015" y="3964061"/>
            <a:ext cx="1666258" cy="151482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FD129C0-0992-438E-A15D-3EFB8D2883F2}"/>
              </a:ext>
            </a:extLst>
          </p:cNvPr>
          <p:cNvPicPr/>
          <p:nvPr/>
        </p:nvPicPr>
        <p:blipFill rotWithShape="1">
          <a:blip r:embed="rId10"/>
          <a:srcRect l="-56" t="9052" r="31532" b="17896"/>
          <a:stretch/>
        </p:blipFill>
        <p:spPr>
          <a:xfrm>
            <a:off x="5315776" y="4063613"/>
            <a:ext cx="1009937" cy="140992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D8DC24E-1018-4791-AE67-01CDBE2551EB}"/>
              </a:ext>
            </a:extLst>
          </p:cNvPr>
          <p:cNvPicPr/>
          <p:nvPr/>
        </p:nvPicPr>
        <p:blipFill rotWithShape="1">
          <a:blip r:embed="rId11"/>
          <a:srcRect l="34968" t="4872" r="14670" b="30671"/>
          <a:stretch/>
        </p:blipFill>
        <p:spPr>
          <a:xfrm>
            <a:off x="3839022" y="4092847"/>
            <a:ext cx="1222005" cy="13557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7FBAF7E-56EA-4B59-AD44-227D83E52281}"/>
              </a:ext>
            </a:extLst>
          </p:cNvPr>
          <p:cNvSpPr txBox="1"/>
          <p:nvPr/>
        </p:nvSpPr>
        <p:spPr>
          <a:xfrm>
            <a:off x="1999061" y="5714205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해외 여행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(77)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CCE9C2F-9CBF-4011-80B7-BDDAD766F6C1}"/>
              </a:ext>
            </a:extLst>
          </p:cNvPr>
          <p:cNvPicPr/>
          <p:nvPr/>
        </p:nvPicPr>
        <p:blipFill rotWithShape="1">
          <a:blip r:embed="rId12"/>
          <a:srcRect l="8216" t="5611" r="20503" b="11354"/>
          <a:stretch/>
        </p:blipFill>
        <p:spPr>
          <a:xfrm>
            <a:off x="333948" y="3890598"/>
            <a:ext cx="1409851" cy="15841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C4B7753-9647-480B-A95F-441F40008C13}"/>
              </a:ext>
            </a:extLst>
          </p:cNvPr>
          <p:cNvSpPr txBox="1"/>
          <p:nvPr/>
        </p:nvSpPr>
        <p:spPr>
          <a:xfrm>
            <a:off x="10434382" y="2629826"/>
            <a:ext cx="178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바닷가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근처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가게 사장님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C446336-D226-4E25-84BA-D933286E3524}"/>
              </a:ext>
            </a:extLst>
          </p:cNvPr>
          <p:cNvPicPr/>
          <p:nvPr/>
        </p:nvPicPr>
        <p:blipFill rotWithShape="1">
          <a:blip r:embed="rId13"/>
          <a:srcRect l="33260" r="17585" b="23683"/>
          <a:stretch/>
        </p:blipFill>
        <p:spPr>
          <a:xfrm>
            <a:off x="10555700" y="767022"/>
            <a:ext cx="989059" cy="148888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616908B-12D3-475F-A094-05D5CC728836}"/>
              </a:ext>
            </a:extLst>
          </p:cNvPr>
          <p:cNvPicPr/>
          <p:nvPr/>
        </p:nvPicPr>
        <p:blipFill rotWithShape="1">
          <a:blip r:embed="rId14"/>
          <a:srcRect l="14523" t="-1984" r="15042" b="28092"/>
          <a:stretch/>
        </p:blipFill>
        <p:spPr>
          <a:xfrm>
            <a:off x="8982973" y="806911"/>
            <a:ext cx="1316255" cy="148888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5135A58-4387-4605-8773-E2A37B3021A2}"/>
              </a:ext>
            </a:extLst>
          </p:cNvPr>
          <p:cNvSpPr txBox="1"/>
          <p:nvPr/>
        </p:nvSpPr>
        <p:spPr>
          <a:xfrm>
            <a:off x="8806928" y="2570510"/>
            <a:ext cx="178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양궁 가게 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사장님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8AA449-4821-4F3C-846E-FF03568B3B9E}"/>
              </a:ext>
            </a:extLst>
          </p:cNvPr>
          <p:cNvSpPr txBox="1"/>
          <p:nvPr/>
        </p:nvSpPr>
        <p:spPr>
          <a:xfrm>
            <a:off x="7374219" y="5698960"/>
            <a:ext cx="1789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유명 카페 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아르바이트생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(64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F360DBC-AF45-499C-8678-DDCB5E88DBFD}"/>
              </a:ext>
            </a:extLst>
          </p:cNvPr>
          <p:cNvPicPr/>
          <p:nvPr/>
        </p:nvPicPr>
        <p:blipFill rotWithShape="1">
          <a:blip r:embed="rId15"/>
          <a:srcRect l="15360" t="6937" r="10767" b="28874"/>
          <a:stretch/>
        </p:blipFill>
        <p:spPr>
          <a:xfrm>
            <a:off x="7342047" y="4213013"/>
            <a:ext cx="1642840" cy="124579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27D61FD-1DEB-47B8-BDA3-8CBF511101B2}"/>
              </a:ext>
            </a:extLst>
          </p:cNvPr>
          <p:cNvPicPr/>
          <p:nvPr/>
        </p:nvPicPr>
        <p:blipFill rotWithShape="1">
          <a:blip r:embed="rId16"/>
          <a:srcRect l="17731" t="18300" r="10377" b="6399"/>
          <a:stretch/>
        </p:blipFill>
        <p:spPr>
          <a:xfrm>
            <a:off x="9366140" y="4033684"/>
            <a:ext cx="1473017" cy="141468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2F35171-BB9C-486E-9B58-B696944C6A8C}"/>
              </a:ext>
            </a:extLst>
          </p:cNvPr>
          <p:cNvSpPr txBox="1"/>
          <p:nvPr/>
        </p:nvSpPr>
        <p:spPr>
          <a:xfrm>
            <a:off x="9366140" y="5757854"/>
            <a:ext cx="230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유명 카페 동행 친구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(64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73" name="그림 72" descr="그리기이(가) 표시된 사진&#10;&#10;자동 생성된 설명">
            <a:extLst>
              <a:ext uri="{FF2B5EF4-FFF2-40B4-BE49-F238E27FC236}">
                <a16:creationId xmlns:a16="http://schemas.microsoft.com/office/drawing/2014/main" id="{AA518BEA-800B-4C82-97C4-D353F34892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7" y="1387727"/>
            <a:ext cx="1148917" cy="112452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CBEFE40-9C8B-4A43-97C6-FFAC1C42C171}"/>
              </a:ext>
            </a:extLst>
          </p:cNvPr>
          <p:cNvSpPr txBox="1"/>
          <p:nvPr/>
        </p:nvSpPr>
        <p:spPr>
          <a:xfrm>
            <a:off x="7603227" y="994597"/>
            <a:ext cx="90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L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양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4E80FD-B483-4DDE-A787-B5AA1692C7CB}"/>
              </a:ext>
            </a:extLst>
          </p:cNvPr>
          <p:cNvSpPr txBox="1"/>
          <p:nvPr/>
        </p:nvSpPr>
        <p:spPr>
          <a:xfrm>
            <a:off x="7132736" y="2538521"/>
            <a:ext cx="178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연말 패션대회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양궁 친구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167966-41FF-4EEC-9462-D246C04E0040}"/>
              </a:ext>
            </a:extLst>
          </p:cNvPr>
          <p:cNvSpPr txBox="1"/>
          <p:nvPr/>
        </p:nvSpPr>
        <p:spPr>
          <a:xfrm>
            <a:off x="236511" y="5773788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해외 여행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(74)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6979F-E9E8-4BD4-B6FD-C1E336804D62}"/>
              </a:ext>
            </a:extLst>
          </p:cNvPr>
          <p:cNvSpPr txBox="1"/>
          <p:nvPr/>
        </p:nvSpPr>
        <p:spPr>
          <a:xfrm>
            <a:off x="4188612" y="5698960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해외 여행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(78)</a:t>
            </a:r>
          </a:p>
        </p:txBody>
      </p:sp>
    </p:spTree>
    <p:extLst>
      <p:ext uri="{BB962C8B-B14F-4D97-AF65-F5344CB8AC3E}">
        <p14:creationId xmlns:p14="http://schemas.microsoft.com/office/powerpoint/2010/main" val="67835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FF4B8F1-117A-4F72-BD35-FF5ABABB4F14}"/>
              </a:ext>
            </a:extLst>
          </p:cNvPr>
          <p:cNvSpPr/>
          <p:nvPr/>
        </p:nvSpPr>
        <p:spPr>
          <a:xfrm>
            <a:off x="581672" y="2192405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5D952B5C-008C-4B4B-8BAC-16C4B7CE5987}"/>
              </a:ext>
            </a:extLst>
          </p:cNvPr>
          <p:cNvSpPr/>
          <p:nvPr/>
        </p:nvSpPr>
        <p:spPr>
          <a:xfrm>
            <a:off x="450700" y="5329092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BBF480-595B-4ED9-8742-B145149C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09" y="1373339"/>
            <a:ext cx="1148917" cy="1124529"/>
          </a:xfrm>
          <a:prstGeom prst="rect">
            <a:avLst/>
          </a:prstGeom>
        </p:spPr>
      </p:pic>
      <p:pic>
        <p:nvPicPr>
          <p:cNvPr id="12" name="그림 11" descr="셔츠이(가) 표시된 사진&#10;&#10;자동 생성된 설명">
            <a:extLst>
              <a:ext uri="{FF2B5EF4-FFF2-40B4-BE49-F238E27FC236}">
                <a16:creationId xmlns:a16="http://schemas.microsoft.com/office/drawing/2014/main" id="{09CC0498-DE49-4A1E-B341-0E9AB349C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358" y="1210530"/>
            <a:ext cx="1273751" cy="1219369"/>
          </a:xfrm>
          <a:prstGeom prst="rect">
            <a:avLst/>
          </a:prstGeom>
        </p:spPr>
      </p:pic>
      <p:pic>
        <p:nvPicPr>
          <p:cNvPr id="23" name="그림 22" descr="어두운, 서있는, 고양이, 셔츠이(가) 표시된 사진&#10;&#10;자동 생성된 설명">
            <a:extLst>
              <a:ext uri="{FF2B5EF4-FFF2-40B4-BE49-F238E27FC236}">
                <a16:creationId xmlns:a16="http://schemas.microsoft.com/office/drawing/2014/main" id="{3903D5B1-D2AF-4D74-9072-4F538B371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53" y="1020055"/>
            <a:ext cx="1628757" cy="159418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D22EC4-2AAD-4124-B321-E0A12EF92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3" y="1160293"/>
            <a:ext cx="1078477" cy="12462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6896C5-EB91-4AEC-9445-522357A1A7CE}"/>
              </a:ext>
            </a:extLst>
          </p:cNvPr>
          <p:cNvSpPr txBox="1"/>
          <p:nvPr/>
        </p:nvSpPr>
        <p:spPr>
          <a:xfrm>
            <a:off x="665865" y="2515816"/>
            <a:ext cx="1993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놀이공원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전시회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(113~114)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친구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CB5444-5CEC-4AED-A13B-5649A051C4B9}"/>
              </a:ext>
            </a:extLst>
          </p:cNvPr>
          <p:cNvSpPr txBox="1"/>
          <p:nvPr/>
        </p:nvSpPr>
        <p:spPr>
          <a:xfrm>
            <a:off x="797688" y="938833"/>
            <a:ext cx="77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메리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C7D631-7C7B-4F1F-8460-FE8FC7A63C79}"/>
              </a:ext>
            </a:extLst>
          </p:cNvPr>
          <p:cNvSpPr txBox="1"/>
          <p:nvPr/>
        </p:nvSpPr>
        <p:spPr>
          <a:xfrm>
            <a:off x="366604" y="177666"/>
            <a:ext cx="601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배치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– Mountain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52" name="그림 51" descr="그리기이(가) 표시된 사진&#10;&#10;자동 생성된 설명">
            <a:extLst>
              <a:ext uri="{FF2B5EF4-FFF2-40B4-BE49-F238E27FC236}">
                <a16:creationId xmlns:a16="http://schemas.microsoft.com/office/drawing/2014/main" id="{1A4C184C-02FA-4BAD-826C-846603A2B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06" y="1028684"/>
            <a:ext cx="1535599" cy="15492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97E5354-9803-4185-A265-3843D747CA07}"/>
              </a:ext>
            </a:extLst>
          </p:cNvPr>
          <p:cNvSpPr txBox="1"/>
          <p:nvPr/>
        </p:nvSpPr>
        <p:spPr>
          <a:xfrm>
            <a:off x="2159400" y="936686"/>
            <a:ext cx="115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감자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0BA1AE-BA57-4345-9972-5772FE5DDF1C}"/>
              </a:ext>
            </a:extLst>
          </p:cNvPr>
          <p:cNvSpPr txBox="1"/>
          <p:nvPr/>
        </p:nvSpPr>
        <p:spPr>
          <a:xfrm>
            <a:off x="4311233" y="2622249"/>
            <a:ext cx="23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가족 구성원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9DAF01-38CB-4B02-8AC3-1C386A804C20}"/>
              </a:ext>
            </a:extLst>
          </p:cNvPr>
          <p:cNvSpPr txBox="1"/>
          <p:nvPr/>
        </p:nvSpPr>
        <p:spPr>
          <a:xfrm>
            <a:off x="2077613" y="2510846"/>
            <a:ext cx="1993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놀이공원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</a:t>
            </a:r>
          </a:p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마라탕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친구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D71E3A7-B638-4F5A-9546-1B5A8B13A918}"/>
              </a:ext>
            </a:extLst>
          </p:cNvPr>
          <p:cNvSpPr txBox="1"/>
          <p:nvPr/>
        </p:nvSpPr>
        <p:spPr>
          <a:xfrm>
            <a:off x="3975713" y="724462"/>
            <a:ext cx="283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엄마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  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고양이   강아지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1130A75-4059-45FC-BBE5-47B27177E7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13" t="9278" r="15926" b="34789"/>
          <a:stretch/>
        </p:blipFill>
        <p:spPr>
          <a:xfrm>
            <a:off x="6982868" y="1160293"/>
            <a:ext cx="1245158" cy="120033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AFE88C-4356-4A93-88F1-D215C388183A}"/>
              </a:ext>
            </a:extLst>
          </p:cNvPr>
          <p:cNvSpPr txBox="1"/>
          <p:nvPr/>
        </p:nvSpPr>
        <p:spPr>
          <a:xfrm>
            <a:off x="6873839" y="2622249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소꿉친구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C323346-D5EC-455C-951B-6E4F662A9A40}"/>
              </a:ext>
            </a:extLst>
          </p:cNvPr>
          <p:cNvPicPr/>
          <p:nvPr/>
        </p:nvPicPr>
        <p:blipFill rotWithShape="1">
          <a:blip r:embed="rId8"/>
          <a:srcRect l="26978" t="4984" r="13589" b="12725"/>
          <a:stretch/>
        </p:blipFill>
        <p:spPr>
          <a:xfrm>
            <a:off x="8535247" y="703844"/>
            <a:ext cx="1102173" cy="165951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1530413-DA45-4177-AB63-389C25089D02}"/>
              </a:ext>
            </a:extLst>
          </p:cNvPr>
          <p:cNvPicPr/>
          <p:nvPr/>
        </p:nvPicPr>
        <p:blipFill rotWithShape="1">
          <a:blip r:embed="rId9"/>
          <a:srcRect l="23912" t="4513" r="18556" b="18938"/>
          <a:stretch/>
        </p:blipFill>
        <p:spPr>
          <a:xfrm>
            <a:off x="10161967" y="701104"/>
            <a:ext cx="1256860" cy="16595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AD2914-085A-42E0-B1C5-F64A1A8CE664}"/>
              </a:ext>
            </a:extLst>
          </p:cNvPr>
          <p:cNvSpPr txBox="1"/>
          <p:nvPr/>
        </p:nvSpPr>
        <p:spPr>
          <a:xfrm>
            <a:off x="8267629" y="2542859"/>
            <a:ext cx="19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옆집 할머니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(51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72C075-1F09-4B25-950C-46BE3375ED7C}"/>
              </a:ext>
            </a:extLst>
          </p:cNvPr>
          <p:cNvSpPr txBox="1"/>
          <p:nvPr/>
        </p:nvSpPr>
        <p:spPr>
          <a:xfrm>
            <a:off x="10114387" y="2589243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동네친구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(51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6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2748004-2FA3-4504-A6B6-B78E64F8DDC5}"/>
              </a:ext>
            </a:extLst>
          </p:cNvPr>
          <p:cNvSpPr/>
          <p:nvPr/>
        </p:nvSpPr>
        <p:spPr>
          <a:xfrm>
            <a:off x="581672" y="2192405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C7D631-7C7B-4F1F-8460-FE8FC7A63C79}"/>
              </a:ext>
            </a:extLst>
          </p:cNvPr>
          <p:cNvSpPr txBox="1"/>
          <p:nvPr/>
        </p:nvSpPr>
        <p:spPr>
          <a:xfrm>
            <a:off x="366604" y="177666"/>
            <a:ext cx="601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배치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–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맵 상관없는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 1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C591C7-FD55-401D-BF88-871EDC5114E8}"/>
              </a:ext>
            </a:extLst>
          </p:cNvPr>
          <p:cNvSpPr txBox="1"/>
          <p:nvPr/>
        </p:nvSpPr>
        <p:spPr>
          <a:xfrm>
            <a:off x="9469175" y="2606482"/>
            <a:ext cx="19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음악 친구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(67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1709784-A339-4C75-A82C-9C5F4DE9745D}"/>
              </a:ext>
            </a:extLst>
          </p:cNvPr>
          <p:cNvSpPr txBox="1"/>
          <p:nvPr/>
        </p:nvSpPr>
        <p:spPr>
          <a:xfrm>
            <a:off x="1414070" y="2606482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친구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(57)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483E2F25-58DA-44DF-8A59-75B5662DA004}"/>
              </a:ext>
            </a:extLst>
          </p:cNvPr>
          <p:cNvSpPr/>
          <p:nvPr/>
        </p:nvSpPr>
        <p:spPr>
          <a:xfrm>
            <a:off x="551997" y="5237130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603BF2-DB8A-4BE0-8E44-B7259778611B}"/>
              </a:ext>
            </a:extLst>
          </p:cNvPr>
          <p:cNvSpPr txBox="1"/>
          <p:nvPr/>
        </p:nvSpPr>
        <p:spPr>
          <a:xfrm>
            <a:off x="2869125" y="2621467"/>
            <a:ext cx="232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카페 아르바이트생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(52)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4AFA92E-918E-46CE-8900-E566411EC80D}"/>
              </a:ext>
            </a:extLst>
          </p:cNvPr>
          <p:cNvPicPr/>
          <p:nvPr/>
        </p:nvPicPr>
        <p:blipFill rotWithShape="1">
          <a:blip r:embed="rId2"/>
          <a:srcRect l="14407" t="3502" r="8610" b="19343"/>
          <a:stretch/>
        </p:blipFill>
        <p:spPr>
          <a:xfrm>
            <a:off x="9620315" y="898567"/>
            <a:ext cx="1392105" cy="14338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CA4526-CD7A-4E68-BD08-1620646B77BE}"/>
              </a:ext>
            </a:extLst>
          </p:cNvPr>
          <p:cNvPicPr/>
          <p:nvPr/>
        </p:nvPicPr>
        <p:blipFill rotWithShape="1">
          <a:blip r:embed="rId3"/>
          <a:srcRect t="6221" r="14351" b="15220"/>
          <a:stretch/>
        </p:blipFill>
        <p:spPr>
          <a:xfrm>
            <a:off x="1020899" y="1037439"/>
            <a:ext cx="1389937" cy="130775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A2BCD93-F639-43AD-A444-01A74B11B2E7}"/>
              </a:ext>
            </a:extLst>
          </p:cNvPr>
          <p:cNvPicPr/>
          <p:nvPr/>
        </p:nvPicPr>
        <p:blipFill rotWithShape="1">
          <a:blip r:embed="rId4"/>
          <a:srcRect r="21204" b="27096"/>
          <a:stretch/>
        </p:blipFill>
        <p:spPr>
          <a:xfrm>
            <a:off x="5466953" y="938199"/>
            <a:ext cx="1331120" cy="141468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46D72A0-442B-4224-A940-DD80342FD4A4}"/>
              </a:ext>
            </a:extLst>
          </p:cNvPr>
          <p:cNvPicPr/>
          <p:nvPr/>
        </p:nvPicPr>
        <p:blipFill rotWithShape="1">
          <a:blip r:embed="rId5"/>
          <a:srcRect l="26964" t="16646" r="14910" b="21187"/>
          <a:stretch/>
        </p:blipFill>
        <p:spPr>
          <a:xfrm>
            <a:off x="3091399" y="915441"/>
            <a:ext cx="1478812" cy="14297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19D6362-1334-47D3-8188-5DF13AECA17B}"/>
              </a:ext>
            </a:extLst>
          </p:cNvPr>
          <p:cNvSpPr txBox="1"/>
          <p:nvPr/>
        </p:nvSpPr>
        <p:spPr>
          <a:xfrm>
            <a:off x="5266719" y="2621467"/>
            <a:ext cx="19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아르바이트생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(49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390F885-0162-4784-B756-656B385C86C0}"/>
              </a:ext>
            </a:extLst>
          </p:cNvPr>
          <p:cNvPicPr/>
          <p:nvPr/>
        </p:nvPicPr>
        <p:blipFill rotWithShape="1">
          <a:blip r:embed="rId6"/>
          <a:srcRect l="22864" t="18973" r="10329" b="10030"/>
          <a:stretch/>
        </p:blipFill>
        <p:spPr>
          <a:xfrm>
            <a:off x="849290" y="3715520"/>
            <a:ext cx="1733156" cy="165952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1526E7-8D39-44EF-B16C-A1DD0AEFEFD3}"/>
              </a:ext>
            </a:extLst>
          </p:cNvPr>
          <p:cNvPicPr/>
          <p:nvPr/>
        </p:nvPicPr>
        <p:blipFill rotWithShape="1">
          <a:blip r:embed="rId7"/>
          <a:srcRect l="44404" t="15182" r="5437" b="15723"/>
          <a:stretch/>
        </p:blipFill>
        <p:spPr>
          <a:xfrm>
            <a:off x="8767075" y="3569520"/>
            <a:ext cx="1404199" cy="180919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FFD8694-3B9F-4BF1-80C2-EA4769DC4D3B}"/>
              </a:ext>
            </a:extLst>
          </p:cNvPr>
          <p:cNvSpPr txBox="1"/>
          <p:nvPr/>
        </p:nvSpPr>
        <p:spPr>
          <a:xfrm>
            <a:off x="875593" y="5665056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기타 강사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(58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4DAD76-8644-4974-BCB8-EB0F543F5764}"/>
              </a:ext>
            </a:extLst>
          </p:cNvPr>
          <p:cNvSpPr txBox="1"/>
          <p:nvPr/>
        </p:nvSpPr>
        <p:spPr>
          <a:xfrm>
            <a:off x="8840942" y="5634105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미용사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(60)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90F3EED7-F6B8-4164-9297-DF57E046F3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794" t="12973" r="10560" b="10980"/>
          <a:stretch/>
        </p:blipFill>
        <p:spPr>
          <a:xfrm>
            <a:off x="7866403" y="534118"/>
            <a:ext cx="1102173" cy="190664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D53A3A8-E0B6-4A1D-AFD6-B2D24ECD4681}"/>
              </a:ext>
            </a:extLst>
          </p:cNvPr>
          <p:cNvSpPr txBox="1"/>
          <p:nvPr/>
        </p:nvSpPr>
        <p:spPr>
          <a:xfrm>
            <a:off x="7778780" y="2610184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사주 친구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(78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0E15C7A-FEBE-4204-A700-7F367584D0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506" t="12764" r="21629" b="15762"/>
          <a:stretch/>
        </p:blipFill>
        <p:spPr>
          <a:xfrm>
            <a:off x="3388042" y="3678309"/>
            <a:ext cx="1579316" cy="169673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209F797-43D5-415E-97BE-02D7EC163F78}"/>
              </a:ext>
            </a:extLst>
          </p:cNvPr>
          <p:cNvSpPr txBox="1"/>
          <p:nvPr/>
        </p:nvSpPr>
        <p:spPr>
          <a:xfrm>
            <a:off x="3383602" y="5697158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유도강사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7C1C759-700D-4775-B353-8571ADFFC553}"/>
              </a:ext>
            </a:extLst>
          </p:cNvPr>
          <p:cNvSpPr txBox="1"/>
          <p:nvPr/>
        </p:nvSpPr>
        <p:spPr>
          <a:xfrm>
            <a:off x="6185200" y="5670951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요가 강사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(22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3C840E-3DC0-4004-8F08-40DE45AEB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424" y="3698045"/>
            <a:ext cx="1579316" cy="17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1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2748004-2FA3-4504-A6B6-B78E64F8DDC5}"/>
              </a:ext>
            </a:extLst>
          </p:cNvPr>
          <p:cNvSpPr/>
          <p:nvPr/>
        </p:nvSpPr>
        <p:spPr>
          <a:xfrm>
            <a:off x="581672" y="2192405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CCFF40-9C70-4434-A298-6FE9AFFF15F0}"/>
              </a:ext>
            </a:extLst>
          </p:cNvPr>
          <p:cNvSpPr txBox="1"/>
          <p:nvPr/>
        </p:nvSpPr>
        <p:spPr>
          <a:xfrm>
            <a:off x="7762331" y="2602593"/>
            <a:ext cx="178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의사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(124)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9C591C7-FD55-401D-BF88-871EDC5114E8}"/>
              </a:ext>
            </a:extLst>
          </p:cNvPr>
          <p:cNvSpPr txBox="1"/>
          <p:nvPr/>
        </p:nvSpPr>
        <p:spPr>
          <a:xfrm>
            <a:off x="1005539" y="2566472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안과 의사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(52)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1709784-A339-4C75-A82C-9C5F4DE9745D}"/>
              </a:ext>
            </a:extLst>
          </p:cNvPr>
          <p:cNvSpPr txBox="1"/>
          <p:nvPr/>
        </p:nvSpPr>
        <p:spPr>
          <a:xfrm>
            <a:off x="3504869" y="2583362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한의사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63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483E2F25-58DA-44DF-8A59-75B5662DA004}"/>
              </a:ext>
            </a:extLst>
          </p:cNvPr>
          <p:cNvSpPr/>
          <p:nvPr/>
        </p:nvSpPr>
        <p:spPr>
          <a:xfrm>
            <a:off x="551997" y="5237130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603BF2-DB8A-4BE0-8E44-B7259778611B}"/>
              </a:ext>
            </a:extLst>
          </p:cNvPr>
          <p:cNvSpPr txBox="1"/>
          <p:nvPr/>
        </p:nvSpPr>
        <p:spPr>
          <a:xfrm>
            <a:off x="5751239" y="2517383"/>
            <a:ext cx="124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피부과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87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E08C01-AF9E-4BF9-BDC5-DB14A0653B5A}"/>
              </a:ext>
            </a:extLst>
          </p:cNvPr>
          <p:cNvSpPr txBox="1"/>
          <p:nvPr/>
        </p:nvSpPr>
        <p:spPr>
          <a:xfrm>
            <a:off x="6873585" y="5573746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선생님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(100)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B0E6DF2-83DE-4461-9EDD-D85C9866D781}"/>
              </a:ext>
            </a:extLst>
          </p:cNvPr>
          <p:cNvPicPr/>
          <p:nvPr/>
        </p:nvPicPr>
        <p:blipFill rotWithShape="1">
          <a:blip r:embed="rId2"/>
          <a:srcRect l="50124" t="11309" r="12411" b="25288"/>
          <a:stretch/>
        </p:blipFill>
        <p:spPr>
          <a:xfrm>
            <a:off x="2999071" y="3982523"/>
            <a:ext cx="1126273" cy="13589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1BCC7A1-61E4-4117-9375-32C952749DE8}"/>
              </a:ext>
            </a:extLst>
          </p:cNvPr>
          <p:cNvPicPr/>
          <p:nvPr/>
        </p:nvPicPr>
        <p:blipFill rotWithShape="1">
          <a:blip r:embed="rId3"/>
          <a:srcRect l="7444" t="9884" r="16503" b="21097"/>
          <a:stretch/>
        </p:blipFill>
        <p:spPr>
          <a:xfrm>
            <a:off x="744156" y="3694251"/>
            <a:ext cx="1960015" cy="160156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B0EB115-3C05-4949-92DE-6207B6A8C756}"/>
              </a:ext>
            </a:extLst>
          </p:cNvPr>
          <p:cNvPicPr/>
          <p:nvPr/>
        </p:nvPicPr>
        <p:blipFill rotWithShape="1">
          <a:blip r:embed="rId4"/>
          <a:srcRect l="33362" t="8542" r="10365" b="14614"/>
          <a:stretch/>
        </p:blipFill>
        <p:spPr>
          <a:xfrm>
            <a:off x="4861216" y="4103844"/>
            <a:ext cx="1512951" cy="126987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F903A57-8F80-4329-B80D-5F2D4FB27752}"/>
              </a:ext>
            </a:extLst>
          </p:cNvPr>
          <p:cNvSpPr txBox="1"/>
          <p:nvPr/>
        </p:nvSpPr>
        <p:spPr>
          <a:xfrm>
            <a:off x="897358" y="5582120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치과 의사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(39)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E09C84-851B-468C-8714-79C7AAD952A3}"/>
              </a:ext>
            </a:extLst>
          </p:cNvPr>
          <p:cNvSpPr txBox="1"/>
          <p:nvPr/>
        </p:nvSpPr>
        <p:spPr>
          <a:xfrm>
            <a:off x="4983580" y="5582120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어린이병원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 (39)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296B472-CA54-4317-8868-86C643098B0C}"/>
              </a:ext>
            </a:extLst>
          </p:cNvPr>
          <p:cNvPicPr/>
          <p:nvPr/>
        </p:nvPicPr>
        <p:blipFill rotWithShape="1">
          <a:blip r:embed="rId5"/>
          <a:srcRect l="23815" t="10063" r="17432" b="28619"/>
          <a:stretch/>
        </p:blipFill>
        <p:spPr>
          <a:xfrm>
            <a:off x="1071057" y="977928"/>
            <a:ext cx="1014761" cy="136582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03D8020-5D78-4500-9AD6-B30E9C5961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70" t="18531" r="10784" b="19698"/>
          <a:stretch/>
        </p:blipFill>
        <p:spPr>
          <a:xfrm>
            <a:off x="3294785" y="918192"/>
            <a:ext cx="1928218" cy="139183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E9F1DE4-F8E3-4305-912A-CB349E146AF9}"/>
              </a:ext>
            </a:extLst>
          </p:cNvPr>
          <p:cNvPicPr/>
          <p:nvPr/>
        </p:nvPicPr>
        <p:blipFill rotWithShape="1">
          <a:blip r:embed="rId7"/>
          <a:srcRect l="16102" t="12226" r="22167" b="20766"/>
          <a:stretch/>
        </p:blipFill>
        <p:spPr>
          <a:xfrm>
            <a:off x="5842136" y="650575"/>
            <a:ext cx="1060075" cy="168622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A263748-2446-41E8-9EDE-36F02AB82B0E}"/>
              </a:ext>
            </a:extLst>
          </p:cNvPr>
          <p:cNvPicPr/>
          <p:nvPr/>
        </p:nvPicPr>
        <p:blipFill rotWithShape="1">
          <a:blip r:embed="rId8"/>
          <a:srcRect l="8016" r="24990" b="24990"/>
          <a:stretch/>
        </p:blipFill>
        <p:spPr>
          <a:xfrm>
            <a:off x="7913960" y="515989"/>
            <a:ext cx="1424307" cy="17690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40E5E69-D549-4D15-9788-78ABF1321E90}"/>
              </a:ext>
            </a:extLst>
          </p:cNvPr>
          <p:cNvPicPr/>
          <p:nvPr/>
        </p:nvPicPr>
        <p:blipFill rotWithShape="1">
          <a:blip r:embed="rId9"/>
          <a:srcRect l="43747" t="16471" r="14938" b="22075"/>
          <a:stretch/>
        </p:blipFill>
        <p:spPr>
          <a:xfrm>
            <a:off x="7013390" y="3770688"/>
            <a:ext cx="1043815" cy="160156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24039FE-ACE0-489F-B3AC-4B6B24CC2024}"/>
              </a:ext>
            </a:extLst>
          </p:cNvPr>
          <p:cNvPicPr/>
          <p:nvPr/>
        </p:nvPicPr>
        <p:blipFill rotWithShape="1">
          <a:blip r:embed="rId10"/>
          <a:srcRect l="16953" t="16516" r="24546" b="8362"/>
          <a:stretch/>
        </p:blipFill>
        <p:spPr>
          <a:xfrm>
            <a:off x="10347891" y="3720229"/>
            <a:ext cx="1597407" cy="17217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0B56B4-CB63-4061-9819-36629B6531C9}"/>
              </a:ext>
            </a:extLst>
          </p:cNvPr>
          <p:cNvSpPr txBox="1"/>
          <p:nvPr/>
        </p:nvSpPr>
        <p:spPr>
          <a:xfrm>
            <a:off x="366604" y="177666"/>
            <a:ext cx="601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배치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–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맵 상관없는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 2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F92F07-D014-4045-A0FF-6523CFFE2999}"/>
              </a:ext>
            </a:extLst>
          </p:cNvPr>
          <p:cNvSpPr txBox="1"/>
          <p:nvPr/>
        </p:nvSpPr>
        <p:spPr>
          <a:xfrm>
            <a:off x="8503045" y="5573746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교수님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(75)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2BB475-5E0C-441B-BA88-78B9631B1057}"/>
              </a:ext>
            </a:extLst>
          </p:cNvPr>
          <p:cNvSpPr txBox="1"/>
          <p:nvPr/>
        </p:nvSpPr>
        <p:spPr>
          <a:xfrm>
            <a:off x="2999071" y="5582120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치과 접수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 (39)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2C14AC-7338-4157-A6C2-BD6307683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2543" y="3746558"/>
            <a:ext cx="1619339" cy="15851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1285A6-48CB-45DE-BBEB-318514BEAB3C}"/>
              </a:ext>
            </a:extLst>
          </p:cNvPr>
          <p:cNvSpPr txBox="1"/>
          <p:nvPr/>
        </p:nvSpPr>
        <p:spPr>
          <a:xfrm>
            <a:off x="10170289" y="5563775"/>
            <a:ext cx="19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교수님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(112)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2CE487E-4DD1-494C-BAF2-D897B64EB28C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775778" y="560659"/>
            <a:ext cx="1979930" cy="17970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D174F62-C4AD-4BF5-B8D6-00F8A6E24C9B}"/>
              </a:ext>
            </a:extLst>
          </p:cNvPr>
          <p:cNvSpPr txBox="1"/>
          <p:nvPr/>
        </p:nvSpPr>
        <p:spPr>
          <a:xfrm>
            <a:off x="10071882" y="2587265"/>
            <a:ext cx="178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유명소설가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50277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2748004-2FA3-4504-A6B6-B78E64F8DDC5}"/>
              </a:ext>
            </a:extLst>
          </p:cNvPr>
          <p:cNvSpPr/>
          <p:nvPr/>
        </p:nvSpPr>
        <p:spPr>
          <a:xfrm>
            <a:off x="581672" y="2192405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483E2F25-58DA-44DF-8A59-75B5662DA004}"/>
              </a:ext>
            </a:extLst>
          </p:cNvPr>
          <p:cNvSpPr/>
          <p:nvPr/>
        </p:nvSpPr>
        <p:spPr>
          <a:xfrm>
            <a:off x="551997" y="5237130"/>
            <a:ext cx="11363626" cy="3040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54F21-3085-41C1-AE89-B7C788061CCB}"/>
              </a:ext>
            </a:extLst>
          </p:cNvPr>
          <p:cNvSpPr txBox="1"/>
          <p:nvPr/>
        </p:nvSpPr>
        <p:spPr>
          <a:xfrm>
            <a:off x="366604" y="177666"/>
            <a:ext cx="601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배치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–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이벤트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NPC</a:t>
            </a:r>
            <a:endParaRPr lang="ko-KR" altLang="en-US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F3EB9D-DC2B-4D0C-B29D-0DC6152F4493}"/>
              </a:ext>
            </a:extLst>
          </p:cNvPr>
          <p:cNvSpPr txBox="1"/>
          <p:nvPr/>
        </p:nvSpPr>
        <p:spPr>
          <a:xfrm>
            <a:off x="3690465" y="2606062"/>
            <a:ext cx="149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우울 </a:t>
            </a:r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모죠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(38)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78CC32-C74E-40BC-A675-A0451B9C5625}"/>
              </a:ext>
            </a:extLst>
          </p:cNvPr>
          <p:cNvSpPr txBox="1"/>
          <p:nvPr/>
        </p:nvSpPr>
        <p:spPr>
          <a:xfrm>
            <a:off x="1388356" y="2624068"/>
            <a:ext cx="170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독자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(50)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EDA8D1-5C74-4260-BF41-9907A971AB8B}"/>
              </a:ext>
            </a:extLst>
          </p:cNvPr>
          <p:cNvPicPr/>
          <p:nvPr/>
        </p:nvPicPr>
        <p:blipFill rotWithShape="1">
          <a:blip r:embed="rId2"/>
          <a:srcRect l="4808" t="21865" r="58820" b="22094"/>
          <a:stretch/>
        </p:blipFill>
        <p:spPr>
          <a:xfrm>
            <a:off x="3628812" y="808726"/>
            <a:ext cx="1172903" cy="15073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E416B8B-975D-40C9-8383-E2908DF0EF6A}"/>
              </a:ext>
            </a:extLst>
          </p:cNvPr>
          <p:cNvPicPr/>
          <p:nvPr/>
        </p:nvPicPr>
        <p:blipFill rotWithShape="1">
          <a:blip r:embed="rId3"/>
          <a:srcRect l="8210" t="6576" r="7792" b="27062"/>
          <a:stretch/>
        </p:blipFill>
        <p:spPr>
          <a:xfrm>
            <a:off x="1042343" y="1000339"/>
            <a:ext cx="1440039" cy="13136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400B4E-2C1C-49FF-A8C9-54C3A25019D6}"/>
              </a:ext>
            </a:extLst>
          </p:cNvPr>
          <p:cNvPicPr/>
          <p:nvPr/>
        </p:nvPicPr>
        <p:blipFill rotWithShape="1">
          <a:blip r:embed="rId4"/>
          <a:srcRect l="15327" t="3548" r="16670" b="19990"/>
          <a:stretch/>
        </p:blipFill>
        <p:spPr>
          <a:xfrm>
            <a:off x="5859051" y="642257"/>
            <a:ext cx="1531235" cy="16717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111EC5-6323-4944-AD08-EC808FD6F169}"/>
              </a:ext>
            </a:extLst>
          </p:cNvPr>
          <p:cNvSpPr txBox="1"/>
          <p:nvPr/>
        </p:nvSpPr>
        <p:spPr>
          <a:xfrm>
            <a:off x="6096000" y="2624068"/>
            <a:ext cx="14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지식인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(65)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500826-63BA-4706-A107-C0004C2F7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855" y="204380"/>
            <a:ext cx="1727289" cy="2140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920144-7C68-4422-8561-21203FFF4307}"/>
              </a:ext>
            </a:extLst>
          </p:cNvPr>
          <p:cNvSpPr txBox="1"/>
          <p:nvPr/>
        </p:nvSpPr>
        <p:spPr>
          <a:xfrm>
            <a:off x="8221522" y="2635680"/>
            <a:ext cx="14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원고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(100)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923082-864C-4651-A7BC-AACBCE40D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13" y="3364526"/>
            <a:ext cx="1703098" cy="199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8DB629-E1AA-4082-B132-7137F28C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923" y="3215309"/>
            <a:ext cx="1828988" cy="21864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3815CC-149B-4B43-B06C-D57C0B1C599D}"/>
              </a:ext>
            </a:extLst>
          </p:cNvPr>
          <p:cNvSpPr txBox="1"/>
          <p:nvPr/>
        </p:nvSpPr>
        <p:spPr>
          <a:xfrm>
            <a:off x="2943194" y="5472800"/>
            <a:ext cx="14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109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64836-A8A3-4F6B-B860-556E9BEA6642}"/>
              </a:ext>
            </a:extLst>
          </p:cNvPr>
          <p:cNvSpPr txBox="1"/>
          <p:nvPr/>
        </p:nvSpPr>
        <p:spPr>
          <a:xfrm>
            <a:off x="641085" y="5729652"/>
            <a:ext cx="14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109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66149-36BE-43DC-8457-CB2ABD329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497" y="3287653"/>
            <a:ext cx="1437975" cy="21167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F8E08F-5C6A-43AC-A144-C3FF2247A0DE}"/>
              </a:ext>
            </a:extLst>
          </p:cNvPr>
          <p:cNvSpPr txBox="1"/>
          <p:nvPr/>
        </p:nvSpPr>
        <p:spPr>
          <a:xfrm>
            <a:off x="5754633" y="5657466"/>
            <a:ext cx="149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6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월 </a:t>
            </a:r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점검모죠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119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9C6904-EA44-49AA-BBF9-5147532CD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5819" y="3247305"/>
            <a:ext cx="1578132" cy="23579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64A3E8-5CD0-4045-AEDB-66DB79916010}"/>
              </a:ext>
            </a:extLst>
          </p:cNvPr>
          <p:cNvSpPr txBox="1"/>
          <p:nvPr/>
        </p:nvSpPr>
        <p:spPr>
          <a:xfrm>
            <a:off x="7669410" y="5745667"/>
            <a:ext cx="149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천사모죠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119</a:t>
            </a:r>
          </a:p>
        </p:txBody>
      </p:sp>
    </p:spTree>
    <p:extLst>
      <p:ext uri="{BB962C8B-B14F-4D97-AF65-F5344CB8AC3E}">
        <p14:creationId xmlns:p14="http://schemas.microsoft.com/office/powerpoint/2010/main" val="3984639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896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어두운, 켜진, 침대이(가) 표시된 사진&#10;&#10;자동 생성된 설명">
            <a:extLst>
              <a:ext uri="{FF2B5EF4-FFF2-40B4-BE49-F238E27FC236}">
                <a16:creationId xmlns:a16="http://schemas.microsoft.com/office/drawing/2014/main" id="{0BBB67BA-9156-4480-AAE4-854D2AB81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61" y="4274509"/>
            <a:ext cx="2379399" cy="227686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BA738-84D3-455A-9088-F420541A6DB7}"/>
              </a:ext>
            </a:extLst>
          </p:cNvPr>
          <p:cNvGrpSpPr/>
          <p:nvPr/>
        </p:nvGrpSpPr>
        <p:grpSpPr>
          <a:xfrm>
            <a:off x="3380140" y="875163"/>
            <a:ext cx="3868775" cy="5107674"/>
            <a:chOff x="4819074" y="519557"/>
            <a:chExt cx="3857824" cy="4925901"/>
          </a:xfrm>
        </p:grpSpPr>
        <p:pic>
          <p:nvPicPr>
            <p:cNvPr id="5" name="그림 4" descr="창문이(가) 표시된 사진&#10;&#10;자동 생성된 설명">
              <a:extLst>
                <a:ext uri="{FF2B5EF4-FFF2-40B4-BE49-F238E27FC236}">
                  <a16:creationId xmlns:a16="http://schemas.microsoft.com/office/drawing/2014/main" id="{98AD7035-D64A-4868-9784-F87B7D9E2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074" y="519557"/>
              <a:ext cx="3848298" cy="3206915"/>
            </a:xfrm>
            <a:prstGeom prst="rect">
              <a:avLst/>
            </a:prstGeom>
          </p:spPr>
        </p:pic>
        <p:pic>
          <p:nvPicPr>
            <p:cNvPr id="7" name="그림 6" descr="그리기이(가) 표시된 사진&#10;&#10;자동 생성된 설명">
              <a:extLst>
                <a:ext uri="{FF2B5EF4-FFF2-40B4-BE49-F238E27FC236}">
                  <a16:creationId xmlns:a16="http://schemas.microsoft.com/office/drawing/2014/main" id="{843D6DCA-A270-4200-A895-48E8CAAA4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600" y="3429000"/>
              <a:ext cx="3848298" cy="201645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3A9FE09-42B4-419D-83F1-C0F1D562B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66" y="3669486"/>
            <a:ext cx="2198769" cy="21040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74C5D7-9F7F-45EF-A46B-B8D928481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646" y="2195031"/>
            <a:ext cx="2379399" cy="22768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E1DC7C-AA8E-4501-9BCB-067EAD1D8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9" y="994305"/>
            <a:ext cx="2120717" cy="21207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680C18-40AB-47D6-9AF7-2B9A13C3A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66" y="203995"/>
            <a:ext cx="2379399" cy="22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6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53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631B6-2BEA-47FB-A317-77980EECC9A2}"/>
              </a:ext>
            </a:extLst>
          </p:cNvPr>
          <p:cNvSpPr/>
          <p:nvPr/>
        </p:nvSpPr>
        <p:spPr>
          <a:xfrm>
            <a:off x="5744901" y="45642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https://github.com/BYUNSUJUNG/2020.07.09_MozyoGame_NAVER_Webtoon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968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55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B0AEEB-0941-41FE-B577-66270C0F6DE8}"/>
              </a:ext>
            </a:extLst>
          </p:cNvPr>
          <p:cNvSpPr txBox="1"/>
          <p:nvPr/>
        </p:nvSpPr>
        <p:spPr>
          <a:xfrm>
            <a:off x="1128012" y="599923"/>
            <a:ext cx="23439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사계절</a:t>
            </a:r>
            <a:endParaRPr lang="en-US" altLang="ko-KR" dirty="0"/>
          </a:p>
          <a:p>
            <a:r>
              <a:rPr lang="ko-KR" altLang="en-US" dirty="0"/>
              <a:t>밤낮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엔딩이 </a:t>
            </a:r>
            <a:r>
              <a:rPr lang="ko-KR" altLang="en-US" dirty="0" err="1"/>
              <a:t>있어야하는가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세대개념 </a:t>
            </a:r>
            <a:r>
              <a:rPr lang="en-US" altLang="ko-KR" dirty="0"/>
              <a:t>-&gt; </a:t>
            </a:r>
            <a:r>
              <a:rPr lang="ko-KR" altLang="en-US" dirty="0"/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78661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16EDC9-DE64-4CAB-8A46-6FFA3EF084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72589" y="1355128"/>
            <a:ext cx="2883554" cy="3571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21CECF-25BD-4BC1-A880-06231203F244}"/>
              </a:ext>
            </a:extLst>
          </p:cNvPr>
          <p:cNvSpPr txBox="1"/>
          <p:nvPr/>
        </p:nvSpPr>
        <p:spPr>
          <a:xfrm>
            <a:off x="1388356" y="2624068"/>
            <a:ext cx="170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34</a:t>
            </a:r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ㅎ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315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B0AEEB-0941-41FE-B577-66270C0F6DE8}"/>
              </a:ext>
            </a:extLst>
          </p:cNvPr>
          <p:cNvSpPr txBox="1"/>
          <p:nvPr/>
        </p:nvSpPr>
        <p:spPr>
          <a:xfrm>
            <a:off x="1128012" y="599923"/>
            <a:ext cx="374333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게임내 활동은 </a:t>
            </a:r>
            <a:r>
              <a:rPr lang="ko-KR" altLang="en-US" dirty="0" err="1"/>
              <a:t>모죠의</a:t>
            </a:r>
            <a:r>
              <a:rPr lang="ko-KR" altLang="en-US" dirty="0"/>
              <a:t> 일지를 참고</a:t>
            </a:r>
            <a:endParaRPr lang="en-US" altLang="ko-KR" dirty="0"/>
          </a:p>
          <a:p>
            <a:r>
              <a:rPr lang="ko-KR" altLang="en-US" dirty="0"/>
              <a:t>객체지향 게임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추가사항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22</a:t>
            </a:r>
            <a:r>
              <a:rPr lang="ko-KR" altLang="en-US" dirty="0"/>
              <a:t>화 요가학원</a:t>
            </a:r>
            <a:endParaRPr lang="en-US" altLang="ko-KR" dirty="0"/>
          </a:p>
          <a:p>
            <a:r>
              <a:rPr lang="en-US" altLang="ko-KR" dirty="0"/>
              <a:t>28</a:t>
            </a:r>
            <a:r>
              <a:rPr lang="ko-KR" altLang="en-US" dirty="0"/>
              <a:t>화 </a:t>
            </a:r>
            <a:r>
              <a:rPr lang="ko-KR" altLang="en-US" dirty="0" err="1"/>
              <a:t>피시방</a:t>
            </a:r>
            <a:endParaRPr lang="en-US" altLang="ko-KR" dirty="0"/>
          </a:p>
          <a:p>
            <a:r>
              <a:rPr lang="en-US" altLang="ko-KR" dirty="0"/>
              <a:t>31</a:t>
            </a:r>
            <a:r>
              <a:rPr lang="ko-KR" altLang="en-US" dirty="0"/>
              <a:t>화</a:t>
            </a:r>
            <a:r>
              <a:rPr lang="en-US" altLang="ko-KR" dirty="0"/>
              <a:t>, 32</a:t>
            </a:r>
            <a:r>
              <a:rPr lang="ko-KR" altLang="en-US" dirty="0"/>
              <a:t>화 </a:t>
            </a:r>
            <a:r>
              <a:rPr lang="ko-KR" altLang="en-US" dirty="0" err="1"/>
              <a:t>방탈출</a:t>
            </a:r>
            <a:endParaRPr lang="en-US" altLang="ko-KR" dirty="0"/>
          </a:p>
          <a:p>
            <a:r>
              <a:rPr lang="en-US" altLang="ko-KR" dirty="0"/>
              <a:t>38</a:t>
            </a:r>
            <a:r>
              <a:rPr lang="ko-KR" altLang="en-US" dirty="0"/>
              <a:t>화 아이스크림 가게</a:t>
            </a:r>
            <a:endParaRPr lang="en-US" altLang="ko-KR" dirty="0"/>
          </a:p>
          <a:p>
            <a:r>
              <a:rPr lang="en-US" altLang="ko-KR" dirty="0"/>
              <a:t>46</a:t>
            </a:r>
            <a:r>
              <a:rPr lang="ko-KR" altLang="en-US" dirty="0"/>
              <a:t>화 양궁카페</a:t>
            </a:r>
            <a:endParaRPr lang="en-US" altLang="ko-KR" dirty="0"/>
          </a:p>
          <a:p>
            <a:r>
              <a:rPr lang="en-US" altLang="ko-KR" dirty="0"/>
              <a:t>52</a:t>
            </a:r>
            <a:r>
              <a:rPr lang="ko-KR" altLang="en-US" dirty="0"/>
              <a:t>화 순이네 곱창</a:t>
            </a:r>
            <a:endParaRPr lang="en-US" altLang="ko-KR" dirty="0"/>
          </a:p>
          <a:p>
            <a:r>
              <a:rPr lang="en-US" altLang="ko-KR" dirty="0"/>
              <a:t>53</a:t>
            </a:r>
            <a:r>
              <a:rPr lang="ko-KR" altLang="en-US" dirty="0"/>
              <a:t>화 노래방</a:t>
            </a:r>
            <a:endParaRPr lang="en-US" altLang="ko-KR" dirty="0"/>
          </a:p>
          <a:p>
            <a:r>
              <a:rPr lang="en-US" altLang="ko-KR" dirty="0"/>
              <a:t>61</a:t>
            </a:r>
            <a:r>
              <a:rPr lang="ko-KR" altLang="en-US" dirty="0"/>
              <a:t>화 영화관</a:t>
            </a:r>
            <a:endParaRPr lang="en-US" altLang="ko-KR" dirty="0"/>
          </a:p>
          <a:p>
            <a:r>
              <a:rPr lang="en-US" altLang="ko-KR" dirty="0"/>
              <a:t>78</a:t>
            </a:r>
            <a:r>
              <a:rPr lang="ko-KR" altLang="en-US" dirty="0"/>
              <a:t>화 타로</a:t>
            </a:r>
            <a:r>
              <a:rPr lang="en-US" altLang="ko-KR" dirty="0"/>
              <a:t>, </a:t>
            </a:r>
            <a:r>
              <a:rPr lang="ko-KR" altLang="en-US" dirty="0"/>
              <a:t>즉석복권</a:t>
            </a:r>
            <a:endParaRPr lang="en-US" altLang="ko-KR" dirty="0"/>
          </a:p>
          <a:p>
            <a:r>
              <a:rPr lang="en-US" altLang="ko-KR" dirty="0"/>
              <a:t>113~114</a:t>
            </a:r>
            <a:r>
              <a:rPr lang="ko-KR" altLang="en-US" dirty="0"/>
              <a:t>화 전시회</a:t>
            </a:r>
            <a:endParaRPr lang="en-US" altLang="ko-KR" dirty="0"/>
          </a:p>
          <a:p>
            <a:r>
              <a:rPr lang="en-US" altLang="ko-KR" dirty="0"/>
              <a:t>131 </a:t>
            </a:r>
            <a:r>
              <a:rPr lang="ko-KR" altLang="en-US" dirty="0"/>
              <a:t>콘서트장</a:t>
            </a:r>
            <a:endParaRPr lang="en-US" altLang="ko-KR" dirty="0"/>
          </a:p>
          <a:p>
            <a:r>
              <a:rPr lang="en-US" altLang="ko-KR" dirty="0"/>
              <a:t>136</a:t>
            </a:r>
            <a:r>
              <a:rPr lang="ko-KR" altLang="en-US" dirty="0"/>
              <a:t>화 복권</a:t>
            </a:r>
          </a:p>
        </p:txBody>
      </p:sp>
    </p:spTree>
    <p:extLst>
      <p:ext uri="{BB962C8B-B14F-4D97-AF65-F5344CB8AC3E}">
        <p14:creationId xmlns:p14="http://schemas.microsoft.com/office/powerpoint/2010/main" val="421362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AAA7DC9-D766-4CC5-A8A5-991C7AA45C68}"/>
              </a:ext>
            </a:extLst>
          </p:cNvPr>
          <p:cNvSpPr txBox="1"/>
          <p:nvPr/>
        </p:nvSpPr>
        <p:spPr>
          <a:xfrm>
            <a:off x="601177" y="36393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맵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47BDF5-FA0C-4E82-802D-9888F2C67FCC}"/>
              </a:ext>
            </a:extLst>
          </p:cNvPr>
          <p:cNvGrpSpPr/>
          <p:nvPr/>
        </p:nvGrpSpPr>
        <p:grpSpPr>
          <a:xfrm>
            <a:off x="5019917" y="3383089"/>
            <a:ext cx="2152166" cy="1664646"/>
            <a:chOff x="400042" y="183060"/>
            <a:chExt cx="3673880" cy="3181121"/>
          </a:xfrm>
        </p:grpSpPr>
        <p:pic>
          <p:nvPicPr>
            <p:cNvPr id="33" name="그림 32" descr="남자, 물, 쥐고있는, 공기이(가) 표시된 사진&#10;&#10;자동 생성된 설명">
              <a:extLst>
                <a:ext uri="{FF2B5EF4-FFF2-40B4-BE49-F238E27FC236}">
                  <a16:creationId xmlns:a16="http://schemas.microsoft.com/office/drawing/2014/main" id="{421184BA-15E6-4CE1-A47C-006C5E314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42" y="183060"/>
              <a:ext cx="3673880" cy="187433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C6BB823-58C0-4A32-A280-B9F92BD1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42" y="914928"/>
              <a:ext cx="3673880" cy="2449253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AE247D-9A48-46DA-8643-F81E6D7F2F88}"/>
              </a:ext>
            </a:extLst>
          </p:cNvPr>
          <p:cNvGrpSpPr/>
          <p:nvPr/>
        </p:nvGrpSpPr>
        <p:grpSpPr>
          <a:xfrm>
            <a:off x="781843" y="3455814"/>
            <a:ext cx="2152166" cy="1801267"/>
            <a:chOff x="4512239" y="183059"/>
            <a:chExt cx="3673880" cy="4444697"/>
          </a:xfrm>
        </p:grpSpPr>
        <p:pic>
          <p:nvPicPr>
            <p:cNvPr id="36" name="그림 35" descr="남자, 물, 쥐고있는, 공기이(가) 표시된 사진&#10;&#10;자동 생성된 설명">
              <a:extLst>
                <a:ext uri="{FF2B5EF4-FFF2-40B4-BE49-F238E27FC236}">
                  <a16:creationId xmlns:a16="http://schemas.microsoft.com/office/drawing/2014/main" id="{6B67C72B-D0B1-4539-92F2-2761E3DD0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2239" y="183059"/>
              <a:ext cx="3673880" cy="1874339"/>
            </a:xfrm>
            <a:prstGeom prst="rect">
              <a:avLst/>
            </a:prstGeom>
          </p:spPr>
        </p:pic>
        <p:pic>
          <p:nvPicPr>
            <p:cNvPr id="37" name="그림 3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93C1EEE-611A-4A05-BDFE-D030CE7C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2239" y="772185"/>
              <a:ext cx="3598279" cy="3855571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C299EB-51CC-4E8C-AC82-8943693EF8E2}"/>
              </a:ext>
            </a:extLst>
          </p:cNvPr>
          <p:cNvGrpSpPr/>
          <p:nvPr/>
        </p:nvGrpSpPr>
        <p:grpSpPr>
          <a:xfrm>
            <a:off x="9206793" y="3423321"/>
            <a:ext cx="2152166" cy="1713929"/>
            <a:chOff x="8439722" y="152366"/>
            <a:chExt cx="3673880" cy="2969901"/>
          </a:xfrm>
        </p:grpSpPr>
        <p:pic>
          <p:nvPicPr>
            <p:cNvPr id="39" name="그림 38" descr="남자, 물, 쥐고있는, 공기이(가) 표시된 사진&#10;&#10;자동 생성된 설명">
              <a:extLst>
                <a:ext uri="{FF2B5EF4-FFF2-40B4-BE49-F238E27FC236}">
                  <a16:creationId xmlns:a16="http://schemas.microsoft.com/office/drawing/2014/main" id="{5DF5A6B2-811D-48F6-86CA-5BE48F5FA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722" y="152366"/>
              <a:ext cx="3673880" cy="1874339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634DE2B-3397-4955-974B-A67461CBA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4096" y="1221063"/>
              <a:ext cx="3659506" cy="190120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AD19A43-E2FE-4E79-B536-3B443054B5EC}"/>
              </a:ext>
            </a:extLst>
          </p:cNvPr>
          <p:cNvSpPr txBox="1"/>
          <p:nvPr/>
        </p:nvSpPr>
        <p:spPr>
          <a:xfrm>
            <a:off x="5310822" y="5127795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Town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D2515B-58B2-42C9-9E23-65DC86003DE0}"/>
              </a:ext>
            </a:extLst>
          </p:cNvPr>
          <p:cNvSpPr txBox="1"/>
          <p:nvPr/>
        </p:nvSpPr>
        <p:spPr>
          <a:xfrm>
            <a:off x="1846464" y="528744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Sea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B26E87-AD3C-4323-A34A-7C137E85E5B7}"/>
              </a:ext>
            </a:extLst>
          </p:cNvPr>
          <p:cNvSpPr txBox="1"/>
          <p:nvPr/>
        </p:nvSpPr>
        <p:spPr>
          <a:xfrm>
            <a:off x="8771543" y="521739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Mountain</a:t>
            </a:r>
            <a:endParaRPr lang="ko-KR" altLang="en-US" dirty="0"/>
          </a:p>
        </p:txBody>
      </p:sp>
      <p:pic>
        <p:nvPicPr>
          <p:cNvPr id="4" name="그림 3" descr="남자이(가) 표시된 사진&#10;&#10;자동 생성된 설명">
            <a:extLst>
              <a:ext uri="{FF2B5EF4-FFF2-40B4-BE49-F238E27FC236}">
                <a16:creationId xmlns:a16="http://schemas.microsoft.com/office/drawing/2014/main" id="{15D8CF1A-B3B5-4F36-A6F4-1274CF06E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8" y="1507683"/>
            <a:ext cx="1447800" cy="1447800"/>
          </a:xfrm>
          <a:prstGeom prst="rect">
            <a:avLst/>
          </a:prstGeom>
        </p:spPr>
      </p:pic>
      <p:pic>
        <p:nvPicPr>
          <p:cNvPr id="8" name="그림 7" descr="장난감, 시계이(가) 표시된 사진&#10;&#10;자동 생성된 설명">
            <a:extLst>
              <a:ext uri="{FF2B5EF4-FFF2-40B4-BE49-F238E27FC236}">
                <a16:creationId xmlns:a16="http://schemas.microsoft.com/office/drawing/2014/main" id="{040AD85D-B679-44A1-AAEE-99B8B5328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25" y="3271857"/>
            <a:ext cx="1615339" cy="1076893"/>
          </a:xfrm>
          <a:prstGeom prst="rect">
            <a:avLst/>
          </a:prstGeom>
        </p:spPr>
      </p:pic>
      <p:pic>
        <p:nvPicPr>
          <p:cNvPr id="12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195074DD-AAE8-4136-8136-2CD139759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09" y="2916110"/>
            <a:ext cx="1930400" cy="1447800"/>
          </a:xfrm>
          <a:prstGeom prst="rect">
            <a:avLst/>
          </a:prstGeom>
        </p:spPr>
      </p:pic>
      <p:pic>
        <p:nvPicPr>
          <p:cNvPr id="14" name="그림 13" descr="시계, 셔츠이(가) 표시된 사진&#10;&#10;자동 생성된 설명">
            <a:extLst>
              <a:ext uri="{FF2B5EF4-FFF2-40B4-BE49-F238E27FC236}">
                <a16:creationId xmlns:a16="http://schemas.microsoft.com/office/drawing/2014/main" id="{0D6257AA-811A-4AC8-9AD2-0ABEF4DC4A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74" y="1759425"/>
            <a:ext cx="1061677" cy="106167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2ADE18-C5B4-44B2-9C09-0D684847BC6B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172083" y="4406902"/>
            <a:ext cx="1781761" cy="8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D474368-6C5E-4779-82A6-351977596513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2869613" y="4406902"/>
            <a:ext cx="2150304" cy="3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930DDA-FAFF-4699-8AB9-10373CB423A5}"/>
              </a:ext>
            </a:extLst>
          </p:cNvPr>
          <p:cNvSpPr/>
          <p:nvPr/>
        </p:nvSpPr>
        <p:spPr>
          <a:xfrm>
            <a:off x="3009044" y="1104469"/>
            <a:ext cx="1043152" cy="814480"/>
          </a:xfrm>
          <a:prstGeom prst="rect">
            <a:avLst/>
          </a:prstGeom>
          <a:solidFill>
            <a:srgbClr val="A7E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C443C11-0863-46B9-80AA-41987361206D}"/>
              </a:ext>
            </a:extLst>
          </p:cNvPr>
          <p:cNvSpPr/>
          <p:nvPr/>
        </p:nvSpPr>
        <p:spPr>
          <a:xfrm>
            <a:off x="8103607" y="1104469"/>
            <a:ext cx="1043152" cy="814480"/>
          </a:xfrm>
          <a:prstGeom prst="rect">
            <a:avLst/>
          </a:prstGeom>
          <a:solidFill>
            <a:srgbClr val="A7E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?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F533110-6C0C-43C7-ABF1-E173D8464DBA}"/>
              </a:ext>
            </a:extLst>
          </p:cNvPr>
          <p:cNvCxnSpPr>
            <a:stCxn id="59" idx="3"/>
            <a:endCxn id="39" idx="0"/>
          </p:cNvCxnSpPr>
          <p:nvPr/>
        </p:nvCxnSpPr>
        <p:spPr>
          <a:xfrm>
            <a:off x="9146759" y="1511709"/>
            <a:ext cx="1136117" cy="19116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8587F50E-A4B1-47C3-9B88-F80877C65AEC}"/>
              </a:ext>
            </a:extLst>
          </p:cNvPr>
          <p:cNvCxnSpPr>
            <a:stCxn id="58" idx="1"/>
            <a:endCxn id="36" idx="0"/>
          </p:cNvCxnSpPr>
          <p:nvPr/>
        </p:nvCxnSpPr>
        <p:spPr>
          <a:xfrm rot="10800000" flipV="1">
            <a:off x="1857926" y="1511708"/>
            <a:ext cx="1151118" cy="19441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95110B4-E03F-46DE-92CB-24AF32B95497}"/>
              </a:ext>
            </a:extLst>
          </p:cNvPr>
          <p:cNvSpPr txBox="1"/>
          <p:nvPr/>
        </p:nvSpPr>
        <p:spPr>
          <a:xfrm>
            <a:off x="3507683" y="4555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지하철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941CB0-4913-4DA7-964B-19014EA03A35}"/>
              </a:ext>
            </a:extLst>
          </p:cNvPr>
          <p:cNvSpPr txBox="1"/>
          <p:nvPr/>
        </p:nvSpPr>
        <p:spPr>
          <a:xfrm>
            <a:off x="7755066" y="4504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버스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099066-3977-401B-ACAA-9A9BEECA7801}"/>
              </a:ext>
            </a:extLst>
          </p:cNvPr>
          <p:cNvSpPr txBox="1"/>
          <p:nvPr/>
        </p:nvSpPr>
        <p:spPr>
          <a:xfrm>
            <a:off x="156118" y="6301797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사계절에 따른 배경 및 소품 변화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011D20-81D0-491E-870D-60552E247A68}"/>
              </a:ext>
            </a:extLst>
          </p:cNvPr>
          <p:cNvSpPr txBox="1"/>
          <p:nvPr/>
        </p:nvSpPr>
        <p:spPr>
          <a:xfrm>
            <a:off x="2781432" y="196194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해외 또는 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563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남자, 물, 쥐고있는, 공기이(가) 표시된 사진&#10;&#10;자동 생성된 설명">
            <a:extLst>
              <a:ext uri="{FF2B5EF4-FFF2-40B4-BE49-F238E27FC236}">
                <a16:creationId xmlns:a16="http://schemas.microsoft.com/office/drawing/2014/main" id="{9E649B82-3681-4E96-B6F4-FD6C7EB21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01" y="1126199"/>
            <a:ext cx="7448000" cy="2658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21F32D-A802-4D5C-9D7F-32107D0FCABD}"/>
              </a:ext>
            </a:extLst>
          </p:cNvPr>
          <p:cNvSpPr txBox="1"/>
          <p:nvPr/>
        </p:nvSpPr>
        <p:spPr>
          <a:xfrm>
            <a:off x="601177" y="363933"/>
            <a:ext cx="2137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– Town 41</a:t>
            </a:r>
            <a:r>
              <a:rPr lang="ko-KR" altLang="en-US" dirty="0"/>
              <a:t>화 </a:t>
            </a:r>
            <a:r>
              <a:rPr lang="en-US" altLang="ko-KR" dirty="0"/>
              <a:t>90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EC46EE-7593-43AE-B5BA-C7954C698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01" y="2164066"/>
            <a:ext cx="7448000" cy="3473307"/>
          </a:xfrm>
          <a:prstGeom prst="rect">
            <a:avLst/>
          </a:prstGeom>
        </p:spPr>
      </p:pic>
      <p:pic>
        <p:nvPicPr>
          <p:cNvPr id="21" name="그림 20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FF7D0CE8-C382-4738-8F2F-BD19E8885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41" y="4152900"/>
            <a:ext cx="1241495" cy="1241495"/>
          </a:xfrm>
          <a:prstGeom prst="rect">
            <a:avLst/>
          </a:prstGeom>
        </p:spPr>
      </p:pic>
      <p:pic>
        <p:nvPicPr>
          <p:cNvPr id="25" name="그림 24" descr="텔레비전, 방, 테이블이(가) 표시된 사진&#10;&#10;자동 생성된 설명">
            <a:extLst>
              <a:ext uri="{FF2B5EF4-FFF2-40B4-BE49-F238E27FC236}">
                <a16:creationId xmlns:a16="http://schemas.microsoft.com/office/drawing/2014/main" id="{5384C8C3-959A-4308-8C26-01A9330C8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33" y="4185664"/>
            <a:ext cx="1206412" cy="1206412"/>
          </a:xfrm>
          <a:prstGeom prst="rect">
            <a:avLst/>
          </a:prstGeom>
        </p:spPr>
      </p:pic>
      <p:pic>
        <p:nvPicPr>
          <p:cNvPr id="31" name="그림 30" descr="건물, 게임, 표지판이(가) 표시된 사진&#10;&#10;자동 생성된 설명">
            <a:extLst>
              <a:ext uri="{FF2B5EF4-FFF2-40B4-BE49-F238E27FC236}">
                <a16:creationId xmlns:a16="http://schemas.microsoft.com/office/drawing/2014/main" id="{BDBFD171-E5B4-408D-AF1C-9D912021A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99" y="2113162"/>
            <a:ext cx="1044408" cy="1671054"/>
          </a:xfrm>
          <a:prstGeom prst="rect">
            <a:avLst/>
          </a:prstGeom>
        </p:spPr>
      </p:pic>
      <p:pic>
        <p:nvPicPr>
          <p:cNvPr id="33" name="그림 32" descr="개체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8B20B6F0-D249-42DB-A606-C4370B34A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53" y="4465584"/>
            <a:ext cx="1088879" cy="1088879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EC5DF858-0A9D-4C1F-A310-C93E199607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29" y="2515529"/>
            <a:ext cx="1206412" cy="1206412"/>
          </a:xfrm>
          <a:prstGeom prst="rect">
            <a:avLst/>
          </a:prstGeom>
        </p:spPr>
      </p:pic>
      <p:pic>
        <p:nvPicPr>
          <p:cNvPr id="37" name="그림 36" descr="시계이(가) 표시된 사진&#10;&#10;자동 생성된 설명">
            <a:extLst>
              <a:ext uri="{FF2B5EF4-FFF2-40B4-BE49-F238E27FC236}">
                <a16:creationId xmlns:a16="http://schemas.microsoft.com/office/drawing/2014/main" id="{9BB57636-D861-49EC-8A1A-326ED630B4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80" y="2532172"/>
            <a:ext cx="1206412" cy="1206412"/>
          </a:xfrm>
          <a:prstGeom prst="rect">
            <a:avLst/>
          </a:prstGeom>
        </p:spPr>
      </p:pic>
      <p:pic>
        <p:nvPicPr>
          <p:cNvPr id="39" name="그림 38" descr="시계이(가) 표시된 사진&#10;&#10;자동 생성된 설명">
            <a:extLst>
              <a:ext uri="{FF2B5EF4-FFF2-40B4-BE49-F238E27FC236}">
                <a16:creationId xmlns:a16="http://schemas.microsoft.com/office/drawing/2014/main" id="{5314F3B9-6CB0-470D-A419-F0F7749D6F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99" y="3995741"/>
            <a:ext cx="1930400" cy="1447800"/>
          </a:xfrm>
          <a:prstGeom prst="rect">
            <a:avLst/>
          </a:prstGeom>
        </p:spPr>
      </p:pic>
      <p:pic>
        <p:nvPicPr>
          <p:cNvPr id="40" name="그림 39" descr="장난감, 시계이(가) 표시된 사진&#10;&#10;자동 생성된 설명">
            <a:extLst>
              <a:ext uri="{FF2B5EF4-FFF2-40B4-BE49-F238E27FC236}">
                <a16:creationId xmlns:a16="http://schemas.microsoft.com/office/drawing/2014/main" id="{DC47DBBD-B175-4558-825C-A296F469B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71" y="3362274"/>
            <a:ext cx="1615339" cy="1076893"/>
          </a:xfrm>
          <a:prstGeom prst="rect">
            <a:avLst/>
          </a:prstGeom>
        </p:spPr>
      </p:pic>
      <p:pic>
        <p:nvPicPr>
          <p:cNvPr id="42" name="그림 41" descr="측정기, 주차장이(가) 표시된 사진&#10;&#10;자동 생성된 설명">
            <a:extLst>
              <a:ext uri="{FF2B5EF4-FFF2-40B4-BE49-F238E27FC236}">
                <a16:creationId xmlns:a16="http://schemas.microsoft.com/office/drawing/2014/main" id="{2500DBC0-F1DC-4051-9CF9-506B3FC07B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23" y="2732048"/>
            <a:ext cx="755938" cy="798526"/>
          </a:xfrm>
          <a:prstGeom prst="rect">
            <a:avLst/>
          </a:prstGeom>
        </p:spPr>
      </p:pic>
      <p:pic>
        <p:nvPicPr>
          <p:cNvPr id="46" name="그림 45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7F2CE640-162B-495A-ADB6-DC20B4E8F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46" y="1722703"/>
            <a:ext cx="856997" cy="1508798"/>
          </a:xfrm>
          <a:prstGeom prst="rect">
            <a:avLst/>
          </a:prstGeom>
        </p:spPr>
      </p:pic>
      <p:pic>
        <p:nvPicPr>
          <p:cNvPr id="45" name="그림 44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D780E2F4-0061-48D5-9322-BE1BD298B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47" y="1819686"/>
            <a:ext cx="856997" cy="1508798"/>
          </a:xfrm>
          <a:prstGeom prst="rect">
            <a:avLst/>
          </a:prstGeom>
        </p:spPr>
      </p:pic>
      <p:pic>
        <p:nvPicPr>
          <p:cNvPr id="44" name="그림 43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527C0D5B-A484-41B4-97BC-9A258D980D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99" y="1819686"/>
            <a:ext cx="856997" cy="1508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FED7F1-867E-4255-9873-E01452F891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32" y="2565100"/>
            <a:ext cx="1206412" cy="1206412"/>
          </a:xfrm>
          <a:prstGeom prst="rect">
            <a:avLst/>
          </a:prstGeom>
        </p:spPr>
      </p:pic>
      <p:pic>
        <p:nvPicPr>
          <p:cNvPr id="23" name="그림 22" descr="표지판이(가) 표시된 사진&#10;&#10;자동 생성된 설명">
            <a:extLst>
              <a:ext uri="{FF2B5EF4-FFF2-40B4-BE49-F238E27FC236}">
                <a16:creationId xmlns:a16="http://schemas.microsoft.com/office/drawing/2014/main" id="{88B78722-08E6-4D46-9376-7B37ABCE05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49" y="2499428"/>
            <a:ext cx="1302514" cy="1302514"/>
          </a:xfrm>
          <a:prstGeom prst="rect">
            <a:avLst/>
          </a:prstGeom>
        </p:spPr>
      </p:pic>
      <p:pic>
        <p:nvPicPr>
          <p:cNvPr id="49" name="그림 48" descr="측정기, 주차장이(가) 표시된 사진&#10;&#10;자동 생성된 설명">
            <a:extLst>
              <a:ext uri="{FF2B5EF4-FFF2-40B4-BE49-F238E27FC236}">
                <a16:creationId xmlns:a16="http://schemas.microsoft.com/office/drawing/2014/main" id="{A8B1729E-D58F-4FB6-8D4A-255E4D7D5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44" y="4066321"/>
            <a:ext cx="755938" cy="798526"/>
          </a:xfrm>
          <a:prstGeom prst="rect">
            <a:avLst/>
          </a:prstGeom>
        </p:spPr>
      </p:pic>
      <p:pic>
        <p:nvPicPr>
          <p:cNvPr id="50" name="그림 49" descr="측정기, 주차장이(가) 표시된 사진&#10;&#10;자동 생성된 설명">
            <a:extLst>
              <a:ext uri="{FF2B5EF4-FFF2-40B4-BE49-F238E27FC236}">
                <a16:creationId xmlns:a16="http://schemas.microsoft.com/office/drawing/2014/main" id="{5999F7E1-0910-426B-BF14-02410B6D9D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21" y="4389607"/>
            <a:ext cx="755938" cy="798526"/>
          </a:xfrm>
          <a:prstGeom prst="rect">
            <a:avLst/>
          </a:prstGeom>
        </p:spPr>
      </p:pic>
      <p:pic>
        <p:nvPicPr>
          <p:cNvPr id="51" name="그림 50" descr="측정기, 주차장이(가) 표시된 사진&#10;&#10;자동 생성된 설명">
            <a:extLst>
              <a:ext uri="{FF2B5EF4-FFF2-40B4-BE49-F238E27FC236}">
                <a16:creationId xmlns:a16="http://schemas.microsoft.com/office/drawing/2014/main" id="{7404029D-57CB-44CB-AEF2-354254584A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88" y="3080139"/>
            <a:ext cx="755938" cy="798526"/>
          </a:xfrm>
          <a:prstGeom prst="rect">
            <a:avLst/>
          </a:prstGeom>
        </p:spPr>
      </p:pic>
      <p:pic>
        <p:nvPicPr>
          <p:cNvPr id="27" name="그림 26" descr="표지판, 앉아있는, 시계, 전화이(가) 표시된 사진&#10;&#10;자동 생성된 설명">
            <a:extLst>
              <a:ext uri="{FF2B5EF4-FFF2-40B4-BE49-F238E27FC236}">
                <a16:creationId xmlns:a16="http://schemas.microsoft.com/office/drawing/2014/main" id="{6C27470D-0253-453D-841A-C1A7B347ED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40" y="4453720"/>
            <a:ext cx="1088879" cy="1088879"/>
          </a:xfrm>
          <a:prstGeom prst="rect">
            <a:avLst/>
          </a:prstGeom>
        </p:spPr>
      </p:pic>
      <p:pic>
        <p:nvPicPr>
          <p:cNvPr id="52" name="그림 51" descr="표지판, 셔츠, 교통, 거리이(가) 표시된 사진&#10;&#10;자동 생성된 설명">
            <a:extLst>
              <a:ext uri="{FF2B5EF4-FFF2-40B4-BE49-F238E27FC236}">
                <a16:creationId xmlns:a16="http://schemas.microsoft.com/office/drawing/2014/main" id="{596ADC18-7CEC-4099-BA9F-E19CC10357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00" y="933226"/>
            <a:ext cx="1640859" cy="1640859"/>
          </a:xfrm>
          <a:prstGeom prst="rect">
            <a:avLst/>
          </a:prstGeom>
        </p:spPr>
      </p:pic>
      <p:pic>
        <p:nvPicPr>
          <p:cNvPr id="53" name="그림 52" descr="테이블이(가) 표시된 사진&#10;&#10;자동 생성된 설명">
            <a:extLst>
              <a:ext uri="{FF2B5EF4-FFF2-40B4-BE49-F238E27FC236}">
                <a16:creationId xmlns:a16="http://schemas.microsoft.com/office/drawing/2014/main" id="{90350C06-B76D-49C6-8CF1-1DE7DBFBC4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779" y="2433518"/>
            <a:ext cx="1245660" cy="12456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510D13D-F5EB-4F05-AA21-DBFF226978CF}"/>
              </a:ext>
            </a:extLst>
          </p:cNvPr>
          <p:cNvSpPr txBox="1"/>
          <p:nvPr/>
        </p:nvSpPr>
        <p:spPr>
          <a:xfrm>
            <a:off x="3726263" y="2193117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102</a:t>
            </a:r>
            <a:r>
              <a:rPr lang="ko-KR" altLang="en-US" dirty="0"/>
              <a:t>화</a:t>
            </a:r>
            <a:r>
              <a:rPr lang="en-US" altLang="ko-KR" dirty="0"/>
              <a:t>, 103</a:t>
            </a:r>
            <a:r>
              <a:rPr lang="ko-KR" altLang="en-US" dirty="0"/>
              <a:t>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CBD0E-098F-4B54-8AFB-D25C18639991}"/>
              </a:ext>
            </a:extLst>
          </p:cNvPr>
          <p:cNvSpPr txBox="1"/>
          <p:nvPr/>
        </p:nvSpPr>
        <p:spPr>
          <a:xfrm>
            <a:off x="7936478" y="216406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CF8C71-7B3A-498A-BCCD-D134D255B796}"/>
              </a:ext>
            </a:extLst>
          </p:cNvPr>
          <p:cNvSpPr txBox="1"/>
          <p:nvPr/>
        </p:nvSpPr>
        <p:spPr>
          <a:xfrm>
            <a:off x="8885940" y="5767922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408115-929E-4B8E-8BD5-850155D18D4A}"/>
              </a:ext>
            </a:extLst>
          </p:cNvPr>
          <p:cNvSpPr txBox="1"/>
          <p:nvPr/>
        </p:nvSpPr>
        <p:spPr>
          <a:xfrm>
            <a:off x="5326398" y="1727164"/>
            <a:ext cx="1643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39</a:t>
            </a:r>
            <a:r>
              <a:rPr lang="ko-KR" altLang="en-US" dirty="0"/>
              <a:t>화 </a:t>
            </a:r>
            <a:r>
              <a:rPr lang="en-US" altLang="ko-KR" dirty="0"/>
              <a:t>– </a:t>
            </a:r>
            <a:r>
              <a:rPr lang="ko-KR" altLang="en-US" dirty="0"/>
              <a:t>치과</a:t>
            </a:r>
            <a:endParaRPr lang="en-US" altLang="ko-KR" dirty="0"/>
          </a:p>
          <a:p>
            <a:r>
              <a:rPr lang="en-US" altLang="ko-KR" dirty="0"/>
              <a:t>52</a:t>
            </a:r>
            <a:r>
              <a:rPr lang="ko-KR" altLang="en-US" dirty="0"/>
              <a:t>화 </a:t>
            </a:r>
            <a:r>
              <a:rPr lang="en-US" altLang="ko-KR" dirty="0"/>
              <a:t>- </a:t>
            </a:r>
            <a:r>
              <a:rPr lang="ko-KR" altLang="en-US" dirty="0"/>
              <a:t>안과</a:t>
            </a:r>
            <a:endParaRPr lang="en-US" altLang="ko-KR" dirty="0"/>
          </a:p>
          <a:p>
            <a:r>
              <a:rPr lang="en-US" altLang="ko-KR" dirty="0"/>
              <a:t>63</a:t>
            </a:r>
            <a:r>
              <a:rPr lang="ko-KR" altLang="en-US" dirty="0"/>
              <a:t>화 </a:t>
            </a:r>
            <a:r>
              <a:rPr lang="en-US" altLang="ko-KR" dirty="0"/>
              <a:t>– </a:t>
            </a:r>
            <a:r>
              <a:rPr lang="ko-KR" altLang="en-US" dirty="0"/>
              <a:t>한의원</a:t>
            </a:r>
            <a:endParaRPr lang="en-US" altLang="ko-KR" dirty="0"/>
          </a:p>
          <a:p>
            <a:r>
              <a:rPr lang="en-US" altLang="ko-KR" dirty="0"/>
              <a:t>87- </a:t>
            </a:r>
            <a:r>
              <a:rPr lang="ko-KR" altLang="en-US" dirty="0"/>
              <a:t>피부과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3E2842-1D50-42B6-B5D2-3E22BA23AF14}"/>
              </a:ext>
            </a:extLst>
          </p:cNvPr>
          <p:cNvSpPr txBox="1"/>
          <p:nvPr/>
        </p:nvSpPr>
        <p:spPr>
          <a:xfrm>
            <a:off x="4481455" y="5661311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45</a:t>
            </a:r>
            <a:r>
              <a:rPr lang="ko-KR" altLang="en-US" dirty="0"/>
              <a:t>화</a:t>
            </a:r>
            <a:r>
              <a:rPr lang="en-US" altLang="ko-KR" dirty="0"/>
              <a:t>, 62</a:t>
            </a:r>
            <a:r>
              <a:rPr lang="ko-KR" altLang="en-US" dirty="0"/>
              <a:t>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68</a:t>
            </a:r>
            <a:r>
              <a:rPr lang="ko-KR" altLang="en-US" dirty="0"/>
              <a:t>화</a:t>
            </a:r>
            <a:r>
              <a:rPr lang="en-US" altLang="ko-KR" dirty="0"/>
              <a:t>,69</a:t>
            </a:r>
            <a:r>
              <a:rPr lang="ko-KR" altLang="en-US" dirty="0"/>
              <a:t>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AEFCAD-AF72-44EE-B585-B19E573408ED}"/>
              </a:ext>
            </a:extLst>
          </p:cNvPr>
          <p:cNvSpPr txBox="1"/>
          <p:nvPr/>
        </p:nvSpPr>
        <p:spPr>
          <a:xfrm>
            <a:off x="7732353" y="570940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화</a:t>
            </a:r>
            <a:r>
              <a:rPr lang="en-US" altLang="ko-KR" dirty="0"/>
              <a:t>, 58</a:t>
            </a:r>
            <a:r>
              <a:rPr lang="ko-KR" altLang="en-US" dirty="0"/>
              <a:t>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1DD77-6322-4093-849F-196447598CFB}"/>
              </a:ext>
            </a:extLst>
          </p:cNvPr>
          <p:cNvSpPr txBox="1"/>
          <p:nvPr/>
        </p:nvSpPr>
        <p:spPr>
          <a:xfrm>
            <a:off x="3544456" y="568827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60</a:t>
            </a:r>
            <a:r>
              <a:rPr lang="ko-KR" altLang="en-US" dirty="0"/>
              <a:t>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7B5C68-B434-4F5B-A049-C53D79325474}"/>
              </a:ext>
            </a:extLst>
          </p:cNvPr>
          <p:cNvSpPr txBox="1"/>
          <p:nvPr/>
        </p:nvSpPr>
        <p:spPr>
          <a:xfrm>
            <a:off x="2140472" y="2303842"/>
            <a:ext cx="668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47,</a:t>
            </a:r>
          </a:p>
          <a:p>
            <a:r>
              <a:rPr lang="en-US" altLang="ko-KR" dirty="0"/>
              <a:t>52</a:t>
            </a:r>
          </a:p>
          <a:p>
            <a:r>
              <a:rPr lang="en-US" altLang="ko-KR" dirty="0"/>
              <a:t>64</a:t>
            </a:r>
            <a:r>
              <a:rPr lang="ko-KR" altLang="en-US" dirty="0"/>
              <a:t>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2E4E7F-944A-4ED5-A658-0C4F565B8B68}"/>
              </a:ext>
            </a:extLst>
          </p:cNvPr>
          <p:cNvSpPr txBox="1"/>
          <p:nvPr/>
        </p:nvSpPr>
        <p:spPr>
          <a:xfrm>
            <a:off x="9463352" y="25197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</a:t>
            </a:r>
            <a:r>
              <a:rPr lang="ko-KR" altLang="en-US" dirty="0"/>
              <a:t>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A31E9D-F37F-420B-B8D2-6222DE687BBC}"/>
              </a:ext>
            </a:extLst>
          </p:cNvPr>
          <p:cNvSpPr txBox="1"/>
          <p:nvPr/>
        </p:nvSpPr>
        <p:spPr>
          <a:xfrm>
            <a:off x="9723702" y="380194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130</a:t>
            </a:r>
            <a:r>
              <a:rPr lang="ko-KR" altLang="en-US" dirty="0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215077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1F32D-A802-4D5C-9D7F-32107D0FCABD}"/>
              </a:ext>
            </a:extLst>
          </p:cNvPr>
          <p:cNvSpPr txBox="1"/>
          <p:nvPr/>
        </p:nvSpPr>
        <p:spPr>
          <a:xfrm>
            <a:off x="601177" y="36393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Sea</a:t>
            </a:r>
            <a:endParaRPr lang="ko-KR" altLang="en-US" dirty="0"/>
          </a:p>
        </p:txBody>
      </p:sp>
      <p:pic>
        <p:nvPicPr>
          <p:cNvPr id="18" name="그림 17" descr="남자, 물, 쥐고있는, 공기이(가) 표시된 사진&#10;&#10;자동 생성된 설명">
            <a:extLst>
              <a:ext uri="{FF2B5EF4-FFF2-40B4-BE49-F238E27FC236}">
                <a16:creationId xmlns:a16="http://schemas.microsoft.com/office/drawing/2014/main" id="{4EA87A8A-A13A-4E58-A244-BF154EA4F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09" y="1193106"/>
            <a:ext cx="6414582" cy="2026806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6AF62854-5F7E-446C-A26B-50F88B8A4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09" y="1830154"/>
            <a:ext cx="6414582" cy="4169201"/>
          </a:xfrm>
          <a:prstGeom prst="rect">
            <a:avLst/>
          </a:prstGeom>
        </p:spPr>
      </p:pic>
      <p:pic>
        <p:nvPicPr>
          <p:cNvPr id="20" name="그림 19" descr="남자이(가) 표시된 사진&#10;&#10;자동 생성된 설명">
            <a:extLst>
              <a:ext uri="{FF2B5EF4-FFF2-40B4-BE49-F238E27FC236}">
                <a16:creationId xmlns:a16="http://schemas.microsoft.com/office/drawing/2014/main" id="{F22016C5-C0C1-4694-A309-AFD5EA55D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639" y="1830154"/>
            <a:ext cx="1981431" cy="1981431"/>
          </a:xfrm>
          <a:prstGeom prst="rect">
            <a:avLst/>
          </a:prstGeom>
        </p:spPr>
      </p:pic>
      <p:pic>
        <p:nvPicPr>
          <p:cNvPr id="7" name="그림 6" descr="시계이(가) 표시된 사진&#10;&#10;자동 생성된 설명">
            <a:extLst>
              <a:ext uri="{FF2B5EF4-FFF2-40B4-BE49-F238E27FC236}">
                <a16:creationId xmlns:a16="http://schemas.microsoft.com/office/drawing/2014/main" id="{F61D27C8-A721-4D05-B51A-4D08BA906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14" y="3856960"/>
            <a:ext cx="2540131" cy="1905098"/>
          </a:xfrm>
          <a:prstGeom prst="rect">
            <a:avLst/>
          </a:prstGeom>
        </p:spPr>
      </p:pic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EE697288-49CD-4C63-8A1A-77D5AB401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16" y="4134720"/>
            <a:ext cx="1541499" cy="15414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0E4257-2730-4B18-8CB7-692A17621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21" y="2684915"/>
            <a:ext cx="1541499" cy="1541499"/>
          </a:xfrm>
          <a:prstGeom prst="rect">
            <a:avLst/>
          </a:prstGeom>
        </p:spPr>
      </p:pic>
      <p:pic>
        <p:nvPicPr>
          <p:cNvPr id="28" name="그림 27" descr="측정기, 주차장이(가) 표시된 사진&#10;&#10;자동 생성된 설명">
            <a:extLst>
              <a:ext uri="{FF2B5EF4-FFF2-40B4-BE49-F238E27FC236}">
                <a16:creationId xmlns:a16="http://schemas.microsoft.com/office/drawing/2014/main" id="{C9CCE32A-4B0B-4D07-9277-92372073C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06" y="3336194"/>
            <a:ext cx="755938" cy="798526"/>
          </a:xfrm>
          <a:prstGeom prst="rect">
            <a:avLst/>
          </a:prstGeom>
        </p:spPr>
      </p:pic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9DD6217A-0AC8-4491-B841-39FA9E65C3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85" y="1033463"/>
            <a:ext cx="1757716" cy="1757716"/>
          </a:xfrm>
          <a:prstGeom prst="rect">
            <a:avLst/>
          </a:prstGeom>
        </p:spPr>
      </p:pic>
      <p:pic>
        <p:nvPicPr>
          <p:cNvPr id="36" name="그림 35" descr="테이블이(가) 표시된 사진&#10;&#10;자동 생성된 설명">
            <a:extLst>
              <a:ext uri="{FF2B5EF4-FFF2-40B4-BE49-F238E27FC236}">
                <a16:creationId xmlns:a16="http://schemas.microsoft.com/office/drawing/2014/main" id="{664D1364-3DC6-4D64-878D-D2A7CE955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352" y="2931074"/>
            <a:ext cx="1377178" cy="1377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410140-3B3D-46B1-A4B9-3427D10F5101}"/>
              </a:ext>
            </a:extLst>
          </p:cNvPr>
          <p:cNvSpPr txBox="1"/>
          <p:nvPr/>
        </p:nvSpPr>
        <p:spPr>
          <a:xfrm>
            <a:off x="1952393" y="363933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35</a:t>
            </a:r>
            <a:r>
              <a:rPr lang="ko-KR" altLang="en-US" dirty="0"/>
              <a:t>화</a:t>
            </a:r>
            <a:r>
              <a:rPr lang="en-US" altLang="ko-KR" dirty="0"/>
              <a:t>~37</a:t>
            </a:r>
            <a:r>
              <a:rPr lang="ko-KR" altLang="en-US" dirty="0"/>
              <a:t>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941CB-2D77-44E3-8288-734267537ED3}"/>
              </a:ext>
            </a:extLst>
          </p:cNvPr>
          <p:cNvSpPr txBox="1"/>
          <p:nvPr/>
        </p:nvSpPr>
        <p:spPr>
          <a:xfrm>
            <a:off x="9463352" y="251977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</a:t>
            </a:r>
            <a:r>
              <a:rPr lang="ko-KR" altLang="en-US" dirty="0"/>
              <a:t>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482AE5-269B-4404-95C3-1998E99C4F49}"/>
              </a:ext>
            </a:extLst>
          </p:cNvPr>
          <p:cNvSpPr txBox="1"/>
          <p:nvPr/>
        </p:nvSpPr>
        <p:spPr>
          <a:xfrm>
            <a:off x="4910263" y="227008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117</a:t>
            </a:r>
            <a:r>
              <a:rPr lang="ko-KR" altLang="en-US" dirty="0"/>
              <a:t>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9BFE7B-501B-4329-B5EF-1EF57154C714}"/>
              </a:ext>
            </a:extLst>
          </p:cNvPr>
          <p:cNvSpPr/>
          <p:nvPr/>
        </p:nvSpPr>
        <p:spPr>
          <a:xfrm>
            <a:off x="10226512" y="36393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64</a:t>
            </a:r>
            <a:r>
              <a:rPr lang="ko-KR" altLang="en-US" dirty="0"/>
              <a:t>화 </a:t>
            </a:r>
            <a:r>
              <a:rPr lang="en-US" altLang="ko-KR" dirty="0"/>
              <a:t>- </a:t>
            </a:r>
            <a:r>
              <a:rPr lang="ko-KR" altLang="en-US" dirty="0"/>
              <a:t>유명카페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C854E-4345-4128-8A02-25FFF118FD92}"/>
              </a:ext>
            </a:extLst>
          </p:cNvPr>
          <p:cNvSpPr txBox="1"/>
          <p:nvPr/>
        </p:nvSpPr>
        <p:spPr>
          <a:xfrm>
            <a:off x="2140472" y="230384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119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D68A9-71F4-4DB1-AD9B-3F181782CFFC}"/>
              </a:ext>
            </a:extLst>
          </p:cNvPr>
          <p:cNvSpPr txBox="1"/>
          <p:nvPr/>
        </p:nvSpPr>
        <p:spPr>
          <a:xfrm>
            <a:off x="3361962" y="31789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127</a:t>
            </a:r>
            <a:r>
              <a:rPr lang="ko-KR" altLang="en-US" dirty="0"/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17950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1F32D-A802-4D5C-9D7F-32107D0FCABD}"/>
              </a:ext>
            </a:extLst>
          </p:cNvPr>
          <p:cNvSpPr txBox="1"/>
          <p:nvPr/>
        </p:nvSpPr>
        <p:spPr>
          <a:xfrm>
            <a:off x="601177" y="36393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Sea</a:t>
            </a:r>
            <a:endParaRPr lang="ko-KR" altLang="en-US" dirty="0"/>
          </a:p>
        </p:txBody>
      </p:sp>
      <p:pic>
        <p:nvPicPr>
          <p:cNvPr id="16" name="그림 15" descr="남자, 물, 쥐고있는, 공기이(가) 표시된 사진&#10;&#10;자동 생성된 설명">
            <a:extLst>
              <a:ext uri="{FF2B5EF4-FFF2-40B4-BE49-F238E27FC236}">
                <a16:creationId xmlns:a16="http://schemas.microsoft.com/office/drawing/2014/main" id="{81484E97-2F8E-48C9-9644-94A6F8FE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09" y="1193106"/>
            <a:ext cx="6414582" cy="2026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7182E1-CA7C-40A6-AEF8-577A25273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09" y="2495792"/>
            <a:ext cx="6414582" cy="31691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A3E85B-6FD7-4E90-90DC-0F967B6B2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921" y="3132831"/>
            <a:ext cx="1631136" cy="1631136"/>
          </a:xfrm>
          <a:prstGeom prst="rect">
            <a:avLst/>
          </a:prstGeom>
        </p:spPr>
      </p:pic>
      <p:pic>
        <p:nvPicPr>
          <p:cNvPr id="21" name="그림 20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56A40B4D-682B-4987-93B0-0755CA48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977" y="4475079"/>
            <a:ext cx="934451" cy="9344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71B201-C0C6-4EFA-911F-4108365C6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04" y="3583295"/>
            <a:ext cx="1631136" cy="16311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7B26EB-718C-41D0-B8A2-DB941D640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15" y="3583295"/>
            <a:ext cx="1631136" cy="1631136"/>
          </a:xfrm>
          <a:prstGeom prst="rect">
            <a:avLst/>
          </a:prstGeom>
        </p:spPr>
      </p:pic>
      <p:pic>
        <p:nvPicPr>
          <p:cNvPr id="13" name="그림 12" descr="시계, 셔츠이(가) 표시된 사진&#10;&#10;자동 생성된 설명">
            <a:extLst>
              <a:ext uri="{FF2B5EF4-FFF2-40B4-BE49-F238E27FC236}">
                <a16:creationId xmlns:a16="http://schemas.microsoft.com/office/drawing/2014/main" id="{BE655D59-BB96-455C-B45D-C0FC060F6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85" y="2981630"/>
            <a:ext cx="1098713" cy="1098713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A6936BD8-01A4-4784-A4C4-EB01A963D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48" y="2696222"/>
            <a:ext cx="1065702" cy="1065702"/>
          </a:xfrm>
          <a:prstGeom prst="rect">
            <a:avLst/>
          </a:prstGeom>
        </p:spPr>
      </p:pic>
      <p:pic>
        <p:nvPicPr>
          <p:cNvPr id="26" name="그림 25" descr="옅은이(가) 표시된 사진&#10;&#10;자동 생성된 설명">
            <a:extLst>
              <a:ext uri="{FF2B5EF4-FFF2-40B4-BE49-F238E27FC236}">
                <a16:creationId xmlns:a16="http://schemas.microsoft.com/office/drawing/2014/main" id="{8544D8A5-63BB-4E3A-ABAB-C5BDC088D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57" y="2536732"/>
            <a:ext cx="1098713" cy="1098713"/>
          </a:xfrm>
          <a:prstGeom prst="rect">
            <a:avLst/>
          </a:prstGeom>
        </p:spPr>
      </p:pic>
      <p:pic>
        <p:nvPicPr>
          <p:cNvPr id="29" name="그림 28" descr="표지판이(가) 표시된 사진&#10;&#10;자동 생성된 설명">
            <a:extLst>
              <a:ext uri="{FF2B5EF4-FFF2-40B4-BE49-F238E27FC236}">
                <a16:creationId xmlns:a16="http://schemas.microsoft.com/office/drawing/2014/main" id="{AC9E75C5-E4BD-4A74-B8E8-13051D842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10" y="3336548"/>
            <a:ext cx="1133254" cy="1133254"/>
          </a:xfrm>
          <a:prstGeom prst="rect">
            <a:avLst/>
          </a:prstGeom>
        </p:spPr>
      </p:pic>
      <p:pic>
        <p:nvPicPr>
          <p:cNvPr id="31" name="그림 30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8AE13C7A-1030-4B56-B24D-DB4A4D115D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04" y="3273034"/>
            <a:ext cx="1202045" cy="1202045"/>
          </a:xfrm>
          <a:prstGeom prst="rect">
            <a:avLst/>
          </a:prstGeom>
        </p:spPr>
      </p:pic>
      <p:pic>
        <p:nvPicPr>
          <p:cNvPr id="33" name="그림 32" descr="장난감, 그리기이(가) 표시된 사진&#10;&#10;자동 생성된 설명">
            <a:extLst>
              <a:ext uri="{FF2B5EF4-FFF2-40B4-BE49-F238E27FC236}">
                <a16:creationId xmlns:a16="http://schemas.microsoft.com/office/drawing/2014/main" id="{F4F32F72-2336-4DA3-A578-0252096713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981" y="4496603"/>
            <a:ext cx="1905098" cy="1270065"/>
          </a:xfrm>
          <a:prstGeom prst="rect">
            <a:avLst/>
          </a:prstGeom>
        </p:spPr>
      </p:pic>
      <p:pic>
        <p:nvPicPr>
          <p:cNvPr id="34" name="그림 33" descr="표지판, 셔츠, 교통, 거리이(가) 표시된 사진&#10;&#10;자동 생성된 설명">
            <a:extLst>
              <a:ext uri="{FF2B5EF4-FFF2-40B4-BE49-F238E27FC236}">
                <a16:creationId xmlns:a16="http://schemas.microsoft.com/office/drawing/2014/main" id="{95733EF9-6652-4614-BC2E-29392C558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66" y="1050357"/>
            <a:ext cx="1675909" cy="1675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0A8293-CD41-4806-AC82-865A89E271B5}"/>
              </a:ext>
            </a:extLst>
          </p:cNvPr>
          <p:cNvSpPr txBox="1"/>
          <p:nvPr/>
        </p:nvSpPr>
        <p:spPr>
          <a:xfrm>
            <a:off x="1771892" y="492759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109</a:t>
            </a:r>
            <a:r>
              <a:rPr lang="ko-KR" altLang="en-US" dirty="0"/>
              <a:t>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D960FD-77B3-4F25-A20C-F7A5139A284F}"/>
              </a:ext>
            </a:extLst>
          </p:cNvPr>
          <p:cNvSpPr/>
          <p:nvPr/>
        </p:nvSpPr>
        <p:spPr>
          <a:xfrm>
            <a:off x="6490642" y="29933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HY엽서L" panose="02030600000101010101" pitchFamily="18" charset="-127"/>
                <a:ea typeface="HY엽서L" panose="02030600000101010101" pitchFamily="18" charset="-127"/>
              </a:rPr>
              <a:t>107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391874-1F0F-4DC7-BB2D-EA148B8E6736}"/>
              </a:ext>
            </a:extLst>
          </p:cNvPr>
          <p:cNvSpPr/>
          <p:nvPr/>
        </p:nvSpPr>
        <p:spPr>
          <a:xfrm>
            <a:off x="9817023" y="363933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전시회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(113~114)</a:t>
            </a:r>
          </a:p>
        </p:txBody>
      </p:sp>
    </p:spTree>
    <p:extLst>
      <p:ext uri="{BB962C8B-B14F-4D97-AF65-F5344CB8AC3E}">
        <p14:creationId xmlns:p14="http://schemas.microsoft.com/office/powerpoint/2010/main" val="227021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590</Words>
  <Application>Microsoft Office PowerPoint</Application>
  <PresentationFormat>와이드스크린</PresentationFormat>
  <Paragraphs>214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HY엽서L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PC</cp:lastModifiedBy>
  <cp:revision>49</cp:revision>
  <dcterms:created xsi:type="dcterms:W3CDTF">2020-08-25T06:33:09Z</dcterms:created>
  <dcterms:modified xsi:type="dcterms:W3CDTF">2020-08-27T08:16:50Z</dcterms:modified>
</cp:coreProperties>
</file>